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25"/>
  </p:notesMasterIdLst>
  <p:sldIdLst>
    <p:sldId id="274" r:id="rId2"/>
    <p:sldId id="275" r:id="rId3"/>
    <p:sldId id="272" r:id="rId4"/>
    <p:sldId id="258" r:id="rId5"/>
    <p:sldId id="256" r:id="rId6"/>
    <p:sldId id="262" r:id="rId7"/>
    <p:sldId id="279" r:id="rId8"/>
    <p:sldId id="273" r:id="rId9"/>
    <p:sldId id="277" r:id="rId10"/>
    <p:sldId id="261" r:id="rId11"/>
    <p:sldId id="263" r:id="rId12"/>
    <p:sldId id="284" r:id="rId13"/>
    <p:sldId id="264" r:id="rId14"/>
    <p:sldId id="265" r:id="rId15"/>
    <p:sldId id="267" r:id="rId16"/>
    <p:sldId id="268" r:id="rId17"/>
    <p:sldId id="269" r:id="rId18"/>
    <p:sldId id="270" r:id="rId19"/>
    <p:sldId id="271" r:id="rId20"/>
    <p:sldId id="280" r:id="rId21"/>
    <p:sldId id="281" r:id="rId22"/>
    <p:sldId id="282" r:id="rId23"/>
    <p:sldId id="283"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6" d="100"/>
          <a:sy n="106" d="100"/>
        </p:scale>
        <p:origin x="79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a Salandy" userId="3e6a88fd1f0214eb" providerId="LiveId" clId="{E48857CC-AC97-402B-BCDA-C95B7115888A}"/>
    <pc:docChg chg="undo redo custSel addSld delSld modSld sldOrd modMainMaster addSection delSection">
      <pc:chgData name="Andra Salandy" userId="3e6a88fd1f0214eb" providerId="LiveId" clId="{E48857CC-AC97-402B-BCDA-C95B7115888A}" dt="2026-07-25T00:28:55.176" v="3051" actId="20577"/>
      <pc:docMkLst>
        <pc:docMk/>
      </pc:docMkLst>
      <pc:sldChg chg="addSp delSp modSp mod ord modClrScheme chgLayout">
        <pc:chgData name="Andra Salandy" userId="3e6a88fd1f0214eb" providerId="LiveId" clId="{E48857CC-AC97-402B-BCDA-C95B7115888A}" dt="2026-07-24T02:13:44.899" v="1690" actId="700"/>
        <pc:sldMkLst>
          <pc:docMk/>
          <pc:sldMk cId="2527047809" sldId="256"/>
        </pc:sldMkLst>
        <pc:spChg chg="add del mod ord">
          <ac:chgData name="Andra Salandy" userId="3e6a88fd1f0214eb" providerId="LiveId" clId="{E48857CC-AC97-402B-BCDA-C95B7115888A}" dt="2026-07-24T02:13:44.899" v="1690" actId="700"/>
          <ac:spMkLst>
            <pc:docMk/>
            <pc:sldMk cId="2527047809" sldId="256"/>
            <ac:spMk id="2" creationId="{94750589-4D32-EC34-4DEB-D9A1A591290B}"/>
          </ac:spMkLst>
        </pc:spChg>
        <pc:spChg chg="add del mod ord">
          <ac:chgData name="Andra Salandy" userId="3e6a88fd1f0214eb" providerId="LiveId" clId="{E48857CC-AC97-402B-BCDA-C95B7115888A}" dt="2026-07-24T02:13:44.899" v="1690" actId="700"/>
          <ac:spMkLst>
            <pc:docMk/>
            <pc:sldMk cId="2527047809" sldId="256"/>
            <ac:spMk id="3" creationId="{A51AC6F0-F951-FE02-21B9-A221AEF4882D}"/>
          </ac:spMkLst>
        </pc:spChg>
        <pc:picChg chg="add">
          <ac:chgData name="Andra Salandy" userId="3e6a88fd1f0214eb" providerId="LiveId" clId="{E48857CC-AC97-402B-BCDA-C95B7115888A}" dt="2026-07-23T00:08:02.543" v="8" actId="22"/>
          <ac:picMkLst>
            <pc:docMk/>
            <pc:sldMk cId="2527047809" sldId="256"/>
            <ac:picMk id="5" creationId="{1AC20129-55CC-184E-FF9D-69CEE08462A4}"/>
          </ac:picMkLst>
        </pc:picChg>
      </pc:sldChg>
      <pc:sldChg chg="modSp del mod ord setBg">
        <pc:chgData name="Andra Salandy" userId="3e6a88fd1f0214eb" providerId="LiveId" clId="{E48857CC-AC97-402B-BCDA-C95B7115888A}" dt="2026-07-24T03:09:23.656" v="2058" actId="2696"/>
        <pc:sldMkLst>
          <pc:docMk/>
          <pc:sldMk cId="4246795316" sldId="257"/>
        </pc:sldMkLst>
      </pc:sldChg>
      <pc:sldChg chg="addSp delSp mod ord setBg modClrScheme chgLayout">
        <pc:chgData name="Andra Salandy" userId="3e6a88fd1f0214eb" providerId="LiveId" clId="{E48857CC-AC97-402B-BCDA-C95B7115888A}" dt="2026-07-24T02:25:21.540" v="1766"/>
        <pc:sldMkLst>
          <pc:docMk/>
          <pc:sldMk cId="497323748" sldId="258"/>
        </pc:sldMkLst>
        <pc:picChg chg="add">
          <ac:chgData name="Andra Salandy" userId="3e6a88fd1f0214eb" providerId="LiveId" clId="{E48857CC-AC97-402B-BCDA-C95B7115888A}" dt="2026-07-23T00:09:15.336" v="10" actId="22"/>
          <ac:picMkLst>
            <pc:docMk/>
            <pc:sldMk cId="497323748" sldId="258"/>
            <ac:picMk id="5" creationId="{3F0350AE-E8D6-E964-5279-DD5986E26B63}"/>
          </ac:picMkLst>
        </pc:picChg>
      </pc:sldChg>
      <pc:sldChg chg="addSp delSp del mod ord modClrScheme chgLayout">
        <pc:chgData name="Andra Salandy" userId="3e6a88fd1f0214eb" providerId="LiveId" clId="{E48857CC-AC97-402B-BCDA-C95B7115888A}" dt="2026-07-24T02:24:17.204" v="1761" actId="2696"/>
        <pc:sldMkLst>
          <pc:docMk/>
          <pc:sldMk cId="664631803" sldId="259"/>
        </pc:sldMkLst>
      </pc:sldChg>
      <pc:sldChg chg="addSp delSp del mod ord modClrScheme chgLayout">
        <pc:chgData name="Andra Salandy" userId="3e6a88fd1f0214eb" providerId="LiveId" clId="{E48857CC-AC97-402B-BCDA-C95B7115888A}" dt="2026-07-24T22:23:59.944" v="2921" actId="2696"/>
        <pc:sldMkLst>
          <pc:docMk/>
          <pc:sldMk cId="2106557806" sldId="260"/>
        </pc:sldMkLst>
      </pc:sldChg>
      <pc:sldChg chg="addSp delSp modSp mod ord modClrScheme chgLayout">
        <pc:chgData name="Andra Salandy" userId="3e6a88fd1f0214eb" providerId="LiveId" clId="{E48857CC-AC97-402B-BCDA-C95B7115888A}" dt="2026-07-24T03:01:41.934" v="2022" actId="1076"/>
        <pc:sldMkLst>
          <pc:docMk/>
          <pc:sldMk cId="227248465" sldId="261"/>
        </pc:sldMkLst>
        <pc:spChg chg="mod ord">
          <ac:chgData name="Andra Salandy" userId="3e6a88fd1f0214eb" providerId="LiveId" clId="{E48857CC-AC97-402B-BCDA-C95B7115888A}" dt="2026-07-24T03:01:03.264" v="2016" actId="207"/>
          <ac:spMkLst>
            <pc:docMk/>
            <pc:sldMk cId="227248465" sldId="261"/>
            <ac:spMk id="2" creationId="{6CEA6D62-8169-C4C4-383E-6B5790BBCC13}"/>
          </ac:spMkLst>
        </pc:spChg>
        <pc:spChg chg="mod ord">
          <ac:chgData name="Andra Salandy" userId="3e6a88fd1f0214eb" providerId="LiveId" clId="{E48857CC-AC97-402B-BCDA-C95B7115888A}" dt="2026-07-24T03:01:35.076" v="2021" actId="14100"/>
          <ac:spMkLst>
            <pc:docMk/>
            <pc:sldMk cId="227248465" sldId="261"/>
            <ac:spMk id="3" creationId="{552745A7-078F-FA5D-24F3-39C86051320A}"/>
          </ac:spMkLst>
        </pc:spChg>
        <pc:spChg chg="add mod ord">
          <ac:chgData name="Andra Salandy" userId="3e6a88fd1f0214eb" providerId="LiveId" clId="{E48857CC-AC97-402B-BCDA-C95B7115888A}" dt="2026-07-24T03:01:19.321" v="2019" actId="14100"/>
          <ac:spMkLst>
            <pc:docMk/>
            <pc:sldMk cId="227248465" sldId="261"/>
            <ac:spMk id="4" creationId="{E1F639B5-8331-AA08-AB01-EC396FD062A2}"/>
          </ac:spMkLst>
        </pc:spChg>
        <pc:spChg chg="add mod ord">
          <ac:chgData name="Andra Salandy" userId="3e6a88fd1f0214eb" providerId="LiveId" clId="{E48857CC-AC97-402B-BCDA-C95B7115888A}" dt="2026-07-24T03:01:41.934" v="2022" actId="1076"/>
          <ac:spMkLst>
            <pc:docMk/>
            <pc:sldMk cId="227248465" sldId="261"/>
            <ac:spMk id="5" creationId="{2D484E77-B594-0BDF-A2D7-89E053321640}"/>
          </ac:spMkLst>
        </pc:spChg>
        <pc:spChg chg="add del mod ord">
          <ac:chgData name="Andra Salandy" userId="3e6a88fd1f0214eb" providerId="LiveId" clId="{E48857CC-AC97-402B-BCDA-C95B7115888A}" dt="2026-07-24T03:00:32.521" v="2013" actId="478"/>
          <ac:spMkLst>
            <pc:docMk/>
            <pc:sldMk cId="227248465" sldId="261"/>
            <ac:spMk id="6" creationId="{701DDB98-1234-89E4-F126-E33B0795E2E8}"/>
          </ac:spMkLst>
        </pc:spChg>
        <pc:spChg chg="add mod">
          <ac:chgData name="Andra Salandy" userId="3e6a88fd1f0214eb" providerId="LiveId" clId="{E48857CC-AC97-402B-BCDA-C95B7115888A}" dt="2026-07-24T02:59:32.867" v="1996"/>
          <ac:spMkLst>
            <pc:docMk/>
            <pc:sldMk cId="227248465" sldId="261"/>
            <ac:spMk id="7" creationId="{27B54602-D85E-B097-FB01-9D7B90DF7B17}"/>
          </ac:spMkLst>
        </pc:spChg>
      </pc:sldChg>
      <pc:sldChg chg="addSp new mod ord">
        <pc:chgData name="Andra Salandy" userId="3e6a88fd1f0214eb" providerId="LiveId" clId="{E48857CC-AC97-402B-BCDA-C95B7115888A}" dt="2026-07-23T00:23:42.756" v="26"/>
        <pc:sldMkLst>
          <pc:docMk/>
          <pc:sldMk cId="475823557" sldId="262"/>
        </pc:sldMkLst>
        <pc:picChg chg="add">
          <ac:chgData name="Andra Salandy" userId="3e6a88fd1f0214eb" providerId="LiveId" clId="{E48857CC-AC97-402B-BCDA-C95B7115888A}" dt="2026-07-23T00:23:27.765" v="24" actId="22"/>
          <ac:picMkLst>
            <pc:docMk/>
            <pc:sldMk cId="475823557" sldId="262"/>
            <ac:picMk id="3" creationId="{05D03F6A-0092-D806-9DCA-50C7DA2AD16A}"/>
          </ac:picMkLst>
        </pc:picChg>
      </pc:sldChg>
      <pc:sldChg chg="addSp delSp modSp add mod ord">
        <pc:chgData name="Andra Salandy" userId="3e6a88fd1f0214eb" providerId="LiveId" clId="{E48857CC-AC97-402B-BCDA-C95B7115888A}" dt="2026-07-24T03:23:28.517" v="2154" actId="255"/>
        <pc:sldMkLst>
          <pc:docMk/>
          <pc:sldMk cId="1579071435" sldId="263"/>
        </pc:sldMkLst>
        <pc:spChg chg="add del mod">
          <ac:chgData name="Andra Salandy" userId="3e6a88fd1f0214eb" providerId="LiveId" clId="{E48857CC-AC97-402B-BCDA-C95B7115888A}" dt="2026-07-24T03:15:30.499" v="2114" actId="14100"/>
          <ac:spMkLst>
            <pc:docMk/>
            <pc:sldMk cId="1579071435" sldId="263"/>
            <ac:spMk id="2" creationId="{F5D7A4A6-CA7A-82DA-E7F4-B922CDDDB960}"/>
          </ac:spMkLst>
        </pc:spChg>
        <pc:spChg chg="del mod">
          <ac:chgData name="Andra Salandy" userId="3e6a88fd1f0214eb" providerId="LiveId" clId="{E48857CC-AC97-402B-BCDA-C95B7115888A}" dt="2026-07-24T03:13:24.444" v="2088" actId="478"/>
          <ac:spMkLst>
            <pc:docMk/>
            <pc:sldMk cId="1579071435" sldId="263"/>
            <ac:spMk id="3" creationId="{72BDA4A0-B4A3-4DA3-D179-541CA44E6461}"/>
          </ac:spMkLst>
        </pc:spChg>
        <pc:spChg chg="add del mod">
          <ac:chgData name="Andra Salandy" userId="3e6a88fd1f0214eb" providerId="LiveId" clId="{E48857CC-AC97-402B-BCDA-C95B7115888A}" dt="2026-07-24T03:12:04.782" v="2081" actId="478"/>
          <ac:spMkLst>
            <pc:docMk/>
            <pc:sldMk cId="1579071435" sldId="263"/>
            <ac:spMk id="4" creationId="{D46C98C7-8955-96D7-4865-F719E269606F}"/>
          </ac:spMkLst>
        </pc:spChg>
        <pc:spChg chg="add del mod">
          <ac:chgData name="Andra Salandy" userId="3e6a88fd1f0214eb" providerId="LiveId" clId="{E48857CC-AC97-402B-BCDA-C95B7115888A}" dt="2026-07-24T03:14:50.553" v="2109" actId="478"/>
          <ac:spMkLst>
            <pc:docMk/>
            <pc:sldMk cId="1579071435" sldId="263"/>
            <ac:spMk id="6" creationId="{CF41D9D2-F5E9-E7B2-C62A-B093AF68547B}"/>
          </ac:spMkLst>
        </pc:spChg>
        <pc:spChg chg="add del">
          <ac:chgData name="Andra Salandy" userId="3e6a88fd1f0214eb" providerId="LiveId" clId="{E48857CC-AC97-402B-BCDA-C95B7115888A}" dt="2026-07-24T03:10:30.809" v="2063" actId="22"/>
          <ac:spMkLst>
            <pc:docMk/>
            <pc:sldMk cId="1579071435" sldId="263"/>
            <ac:spMk id="8" creationId="{48919B4F-EE63-BB0C-1063-BF9F24CFCFF1}"/>
          </ac:spMkLst>
        </pc:spChg>
        <pc:spChg chg="add del">
          <ac:chgData name="Andra Salandy" userId="3e6a88fd1f0214eb" providerId="LiveId" clId="{E48857CC-AC97-402B-BCDA-C95B7115888A}" dt="2026-07-24T03:10:55.365" v="2069" actId="22"/>
          <ac:spMkLst>
            <pc:docMk/>
            <pc:sldMk cId="1579071435" sldId="263"/>
            <ac:spMk id="10" creationId="{C31A090D-C350-A045-7741-DEBBFEFA6AE7}"/>
          </ac:spMkLst>
        </pc:spChg>
        <pc:spChg chg="add del mod">
          <ac:chgData name="Andra Salandy" userId="3e6a88fd1f0214eb" providerId="LiveId" clId="{E48857CC-AC97-402B-BCDA-C95B7115888A}" dt="2026-07-24T03:18:19.018" v="2136" actId="478"/>
          <ac:spMkLst>
            <pc:docMk/>
            <pc:sldMk cId="1579071435" sldId="263"/>
            <ac:spMk id="14" creationId="{9371EBAD-584E-4589-E2E6-3B39F2F15246}"/>
          </ac:spMkLst>
        </pc:spChg>
        <pc:spChg chg="add mod">
          <ac:chgData name="Andra Salandy" userId="3e6a88fd1f0214eb" providerId="LiveId" clId="{E48857CC-AC97-402B-BCDA-C95B7115888A}" dt="2026-07-24T03:23:28.517" v="2154" actId="255"/>
          <ac:spMkLst>
            <pc:docMk/>
            <pc:sldMk cId="1579071435" sldId="263"/>
            <ac:spMk id="16" creationId="{25DD341C-74F0-7A29-A13C-E1C55C1521AA}"/>
          </ac:spMkLst>
        </pc:spChg>
        <pc:spChg chg="add del mod">
          <ac:chgData name="Andra Salandy" userId="3e6a88fd1f0214eb" providerId="LiveId" clId="{E48857CC-AC97-402B-BCDA-C95B7115888A}" dt="2026-07-24T03:13:30.835" v="2089" actId="478"/>
          <ac:spMkLst>
            <pc:docMk/>
            <pc:sldMk cId="1579071435" sldId="263"/>
            <ac:spMk id="18" creationId="{8536F137-AF32-7F11-3B90-5B969BDF852A}"/>
          </ac:spMkLst>
        </pc:spChg>
        <pc:spChg chg="add del mod">
          <ac:chgData name="Andra Salandy" userId="3e6a88fd1f0214eb" providerId="LiveId" clId="{E48857CC-AC97-402B-BCDA-C95B7115888A}" dt="2026-07-24T03:14:05.508" v="2096" actId="21"/>
          <ac:spMkLst>
            <pc:docMk/>
            <pc:sldMk cId="1579071435" sldId="263"/>
            <ac:spMk id="20" creationId="{3BF6C103-8272-F09E-0F0D-060EFFC4D656}"/>
          </ac:spMkLst>
        </pc:spChg>
        <pc:picChg chg="del">
          <ac:chgData name="Andra Salandy" userId="3e6a88fd1f0214eb" providerId="LiveId" clId="{E48857CC-AC97-402B-BCDA-C95B7115888A}" dt="2026-07-24T02:52:53.623" v="1946" actId="21"/>
          <ac:picMkLst>
            <pc:docMk/>
            <pc:sldMk cId="1579071435" sldId="263"/>
            <ac:picMk id="5" creationId="{B8C0478D-A6CE-8E19-6D54-DF5846F31C77}"/>
          </ac:picMkLst>
        </pc:picChg>
        <pc:picChg chg="add del mod ord">
          <ac:chgData name="Andra Salandy" userId="3e6a88fd1f0214eb" providerId="LiveId" clId="{E48857CC-AC97-402B-BCDA-C95B7115888A}" dt="2026-07-24T03:10:48.475" v="2067" actId="22"/>
          <ac:picMkLst>
            <pc:docMk/>
            <pc:sldMk cId="1579071435" sldId="263"/>
            <ac:picMk id="12" creationId="{5E0C504E-F3CA-7DBD-BF4F-496BC1EF609B}"/>
          </ac:picMkLst>
        </pc:picChg>
        <pc:picChg chg="add mod">
          <ac:chgData name="Andra Salandy" userId="3e6a88fd1f0214eb" providerId="LiveId" clId="{E48857CC-AC97-402B-BCDA-C95B7115888A}" dt="2026-07-24T03:23:15.301" v="2153" actId="14100"/>
          <ac:picMkLst>
            <pc:docMk/>
            <pc:sldMk cId="1579071435" sldId="263"/>
            <ac:picMk id="21" creationId="{ACC55E94-3BCB-BB76-0482-2A0B5C48B96F}"/>
          </ac:picMkLst>
        </pc:picChg>
      </pc:sldChg>
      <pc:sldChg chg="addSp delSp modSp new mod ord modClrScheme chgLayout">
        <pc:chgData name="Andra Salandy" userId="3e6a88fd1f0214eb" providerId="LiveId" clId="{E48857CC-AC97-402B-BCDA-C95B7115888A}" dt="2026-07-24T03:18:46.579" v="2139" actId="207"/>
        <pc:sldMkLst>
          <pc:docMk/>
          <pc:sldMk cId="4137964525" sldId="264"/>
        </pc:sldMkLst>
        <pc:spChg chg="add mod ord">
          <ac:chgData name="Andra Salandy" userId="3e6a88fd1f0214eb" providerId="LiveId" clId="{E48857CC-AC97-402B-BCDA-C95B7115888A}" dt="2026-07-24T03:18:46.579" v="2139" actId="207"/>
          <ac:spMkLst>
            <pc:docMk/>
            <pc:sldMk cId="4137964525" sldId="264"/>
            <ac:spMk id="6" creationId="{F4B704F2-6A9C-AC20-8BDE-70510DFE4177}"/>
          </ac:spMkLst>
        </pc:spChg>
        <pc:spChg chg="add mod ord">
          <ac:chgData name="Andra Salandy" userId="3e6a88fd1f0214eb" providerId="LiveId" clId="{E48857CC-AC97-402B-BCDA-C95B7115888A}" dt="2026-07-23T02:06:47.922" v="1268" actId="113"/>
          <ac:spMkLst>
            <pc:docMk/>
            <pc:sldMk cId="4137964525" sldId="264"/>
            <ac:spMk id="7" creationId="{AE060754-7BDF-CE83-F24C-3D97BDE349D6}"/>
          </ac:spMkLst>
        </pc:spChg>
      </pc:sldChg>
      <pc:sldChg chg="modSp add mod ord">
        <pc:chgData name="Andra Salandy" userId="3e6a88fd1f0214eb" providerId="LiveId" clId="{E48857CC-AC97-402B-BCDA-C95B7115888A}" dt="2026-07-24T03:19:22.165" v="2141" actId="207"/>
        <pc:sldMkLst>
          <pc:docMk/>
          <pc:sldMk cId="1839920185" sldId="265"/>
        </pc:sldMkLst>
        <pc:spChg chg="mod">
          <ac:chgData name="Andra Salandy" userId="3e6a88fd1f0214eb" providerId="LiveId" clId="{E48857CC-AC97-402B-BCDA-C95B7115888A}" dt="2026-07-24T03:19:22.165" v="2141" actId="207"/>
          <ac:spMkLst>
            <pc:docMk/>
            <pc:sldMk cId="1839920185" sldId="265"/>
            <ac:spMk id="6" creationId="{48FFB82C-401C-493F-861E-007310D2E03E}"/>
          </ac:spMkLst>
        </pc:spChg>
        <pc:spChg chg="mod">
          <ac:chgData name="Andra Salandy" userId="3e6a88fd1f0214eb" providerId="LiveId" clId="{E48857CC-AC97-402B-BCDA-C95B7115888A}" dt="2026-07-23T02:06:59.146" v="1269" actId="113"/>
          <ac:spMkLst>
            <pc:docMk/>
            <pc:sldMk cId="1839920185" sldId="265"/>
            <ac:spMk id="7" creationId="{D3542B9F-CABE-F745-A309-9DC96D4BAC9F}"/>
          </ac:spMkLst>
        </pc:spChg>
      </pc:sldChg>
      <pc:sldChg chg="modSp new del mod ord">
        <pc:chgData name="Andra Salandy" userId="3e6a88fd1f0214eb" providerId="LiveId" clId="{E48857CC-AC97-402B-BCDA-C95B7115888A}" dt="2026-07-24T03:24:44.969" v="2155" actId="2696"/>
        <pc:sldMkLst>
          <pc:docMk/>
          <pc:sldMk cId="1198029112" sldId="266"/>
        </pc:sldMkLst>
        <pc:spChg chg="mod">
          <ac:chgData name="Andra Salandy" userId="3e6a88fd1f0214eb" providerId="LiveId" clId="{E48857CC-AC97-402B-BCDA-C95B7115888A}" dt="2026-07-24T03:20:04.259" v="2143" actId="207"/>
          <ac:spMkLst>
            <pc:docMk/>
            <pc:sldMk cId="1198029112" sldId="266"/>
            <ac:spMk id="2" creationId="{51D9B31B-2870-1F9B-200A-0B3E2C995A10}"/>
          </ac:spMkLst>
        </pc:spChg>
      </pc:sldChg>
      <pc:sldChg chg="modSp add mod ord">
        <pc:chgData name="Andra Salandy" userId="3e6a88fd1f0214eb" providerId="LiveId" clId="{E48857CC-AC97-402B-BCDA-C95B7115888A}" dt="2026-07-24T03:19:38.885" v="2142" actId="207"/>
        <pc:sldMkLst>
          <pc:docMk/>
          <pc:sldMk cId="1711026549" sldId="267"/>
        </pc:sldMkLst>
        <pc:spChg chg="mod">
          <ac:chgData name="Andra Salandy" userId="3e6a88fd1f0214eb" providerId="LiveId" clId="{E48857CC-AC97-402B-BCDA-C95B7115888A}" dt="2026-07-24T03:19:38.885" v="2142" actId="207"/>
          <ac:spMkLst>
            <pc:docMk/>
            <pc:sldMk cId="1711026549" sldId="267"/>
            <ac:spMk id="6" creationId="{4072353F-1670-74FB-D95B-52ED75DC24CF}"/>
          </ac:spMkLst>
        </pc:spChg>
        <pc:spChg chg="mod">
          <ac:chgData name="Andra Salandy" userId="3e6a88fd1f0214eb" providerId="LiveId" clId="{E48857CC-AC97-402B-BCDA-C95B7115888A}" dt="2026-07-23T02:15:11.613" v="1565" actId="20577"/>
          <ac:spMkLst>
            <pc:docMk/>
            <pc:sldMk cId="1711026549" sldId="267"/>
            <ac:spMk id="7" creationId="{4068F7D8-B453-CC6E-DD49-6D0C46685548}"/>
          </ac:spMkLst>
        </pc:spChg>
      </pc:sldChg>
      <pc:sldChg chg="modSp new mod ord">
        <pc:chgData name="Andra Salandy" userId="3e6a88fd1f0214eb" providerId="LiveId" clId="{E48857CC-AC97-402B-BCDA-C95B7115888A}" dt="2026-07-24T03:20:13.936" v="2144" actId="207"/>
        <pc:sldMkLst>
          <pc:docMk/>
          <pc:sldMk cId="3744298021" sldId="268"/>
        </pc:sldMkLst>
        <pc:spChg chg="mod">
          <ac:chgData name="Andra Salandy" userId="3e6a88fd1f0214eb" providerId="LiveId" clId="{E48857CC-AC97-402B-BCDA-C95B7115888A}" dt="2026-07-24T03:20:13.936" v="2144" actId="207"/>
          <ac:spMkLst>
            <pc:docMk/>
            <pc:sldMk cId="3744298021" sldId="268"/>
            <ac:spMk id="2" creationId="{2677A619-57B8-352C-B173-A42F59950574}"/>
          </ac:spMkLst>
        </pc:spChg>
        <pc:spChg chg="mod">
          <ac:chgData name="Andra Salandy" userId="3e6a88fd1f0214eb" providerId="LiveId" clId="{E48857CC-AC97-402B-BCDA-C95B7115888A}" dt="2026-07-23T02:58:56.680" v="1616" actId="27636"/>
          <ac:spMkLst>
            <pc:docMk/>
            <pc:sldMk cId="3744298021" sldId="268"/>
            <ac:spMk id="3" creationId="{D279E398-30C1-7740-2A5D-6AB38FF26CFA}"/>
          </ac:spMkLst>
        </pc:spChg>
      </pc:sldChg>
      <pc:sldChg chg="modSp add mod">
        <pc:chgData name="Andra Salandy" userId="3e6a88fd1f0214eb" providerId="LiveId" clId="{E48857CC-AC97-402B-BCDA-C95B7115888A}" dt="2026-07-24T03:20:22.855" v="2145" actId="207"/>
        <pc:sldMkLst>
          <pc:docMk/>
          <pc:sldMk cId="953086718" sldId="269"/>
        </pc:sldMkLst>
        <pc:spChg chg="mod">
          <ac:chgData name="Andra Salandy" userId="3e6a88fd1f0214eb" providerId="LiveId" clId="{E48857CC-AC97-402B-BCDA-C95B7115888A}" dt="2026-07-24T03:20:22.855" v="2145" actId="207"/>
          <ac:spMkLst>
            <pc:docMk/>
            <pc:sldMk cId="953086718" sldId="269"/>
            <ac:spMk id="2" creationId="{D138A024-725D-BF5B-CFC0-311093B1BC20}"/>
          </ac:spMkLst>
        </pc:spChg>
        <pc:spChg chg="mod">
          <ac:chgData name="Andra Salandy" userId="3e6a88fd1f0214eb" providerId="LiveId" clId="{E48857CC-AC97-402B-BCDA-C95B7115888A}" dt="2026-07-23T02:54:51.813" v="1587" actId="27636"/>
          <ac:spMkLst>
            <pc:docMk/>
            <pc:sldMk cId="953086718" sldId="269"/>
            <ac:spMk id="3" creationId="{A6F41733-5E88-D407-8E69-A30F88A61D2C}"/>
          </ac:spMkLst>
        </pc:spChg>
      </pc:sldChg>
      <pc:sldChg chg="modSp new mod">
        <pc:chgData name="Andra Salandy" userId="3e6a88fd1f0214eb" providerId="LiveId" clId="{E48857CC-AC97-402B-BCDA-C95B7115888A}" dt="2026-07-24T03:20:30.450" v="2146" actId="207"/>
        <pc:sldMkLst>
          <pc:docMk/>
          <pc:sldMk cId="3712029" sldId="270"/>
        </pc:sldMkLst>
        <pc:spChg chg="mod">
          <ac:chgData name="Andra Salandy" userId="3e6a88fd1f0214eb" providerId="LiveId" clId="{E48857CC-AC97-402B-BCDA-C95B7115888A}" dt="2026-07-24T03:20:30.450" v="2146" actId="207"/>
          <ac:spMkLst>
            <pc:docMk/>
            <pc:sldMk cId="3712029" sldId="270"/>
            <ac:spMk id="2" creationId="{797315AA-84F3-A88C-5A71-9D2268F2B632}"/>
          </ac:spMkLst>
        </pc:spChg>
        <pc:spChg chg="mod">
          <ac:chgData name="Andra Salandy" userId="3e6a88fd1f0214eb" providerId="LiveId" clId="{E48857CC-AC97-402B-BCDA-C95B7115888A}" dt="2026-07-23T02:56:37.781" v="1614" actId="20577"/>
          <ac:spMkLst>
            <pc:docMk/>
            <pc:sldMk cId="3712029" sldId="270"/>
            <ac:spMk id="3" creationId="{6ADD4577-0D7E-D834-F0CB-1660841D7273}"/>
          </ac:spMkLst>
        </pc:spChg>
      </pc:sldChg>
      <pc:sldChg chg="addSp delSp modSp new mod modClrScheme chgLayout">
        <pc:chgData name="Andra Salandy" userId="3e6a88fd1f0214eb" providerId="LiveId" clId="{E48857CC-AC97-402B-BCDA-C95B7115888A}" dt="2026-07-25T00:25:58.528" v="2983" actId="20577"/>
        <pc:sldMkLst>
          <pc:docMk/>
          <pc:sldMk cId="3018506982" sldId="271"/>
        </pc:sldMkLst>
        <pc:spChg chg="add mod">
          <ac:chgData name="Andra Salandy" userId="3e6a88fd1f0214eb" providerId="LiveId" clId="{E48857CC-AC97-402B-BCDA-C95B7115888A}" dt="2026-07-24T03:28:03.919" v="2172" actId="207"/>
          <ac:spMkLst>
            <pc:docMk/>
            <pc:sldMk cId="3018506982" sldId="271"/>
            <ac:spMk id="2" creationId="{C8124A93-96A0-C660-E0FA-6DE08DD4B179}"/>
          </ac:spMkLst>
        </pc:spChg>
        <pc:spChg chg="add mod">
          <ac:chgData name="Andra Salandy" userId="3e6a88fd1f0214eb" providerId="LiveId" clId="{E48857CC-AC97-402B-BCDA-C95B7115888A}" dt="2026-07-25T00:25:58.528" v="2983" actId="20577"/>
          <ac:spMkLst>
            <pc:docMk/>
            <pc:sldMk cId="3018506982" sldId="271"/>
            <ac:spMk id="3" creationId="{B50310B5-DEBF-B419-F508-1FE46244ED9A}"/>
          </ac:spMkLst>
        </pc:spChg>
      </pc:sldChg>
      <pc:sldChg chg="addSp delSp modSp new mod modClrScheme chgLayout">
        <pc:chgData name="Andra Salandy" userId="3e6a88fd1f0214eb" providerId="LiveId" clId="{E48857CC-AC97-402B-BCDA-C95B7115888A}" dt="2026-07-24T02:14:03.425" v="1691" actId="14100"/>
        <pc:sldMkLst>
          <pc:docMk/>
          <pc:sldMk cId="1985572559" sldId="272"/>
        </pc:sldMkLst>
        <pc:spChg chg="add del mod ord">
          <ac:chgData name="Andra Salandy" userId="3e6a88fd1f0214eb" providerId="LiveId" clId="{E48857CC-AC97-402B-BCDA-C95B7115888A}" dt="2026-07-24T01:52:44.204" v="1629" actId="700"/>
          <ac:spMkLst>
            <pc:docMk/>
            <pc:sldMk cId="1985572559" sldId="272"/>
            <ac:spMk id="3" creationId="{E738105F-5611-92E2-D86B-94B97484B3AF}"/>
          </ac:spMkLst>
        </pc:spChg>
        <pc:spChg chg="add del mod ord">
          <ac:chgData name="Andra Salandy" userId="3e6a88fd1f0214eb" providerId="LiveId" clId="{E48857CC-AC97-402B-BCDA-C95B7115888A}" dt="2026-07-24T01:52:44.204" v="1629" actId="700"/>
          <ac:spMkLst>
            <pc:docMk/>
            <pc:sldMk cId="1985572559" sldId="272"/>
            <ac:spMk id="4" creationId="{0F7EEB65-D46A-5E3B-8BC0-398E63EDF2C4}"/>
          </ac:spMkLst>
        </pc:spChg>
        <pc:spChg chg="add del mod ord">
          <ac:chgData name="Andra Salandy" userId="3e6a88fd1f0214eb" providerId="LiveId" clId="{E48857CC-AC97-402B-BCDA-C95B7115888A}" dt="2026-07-24T01:52:44.204" v="1629" actId="700"/>
          <ac:spMkLst>
            <pc:docMk/>
            <pc:sldMk cId="1985572559" sldId="272"/>
            <ac:spMk id="5" creationId="{E13E2328-E19D-FD59-86D7-929E09ED5E12}"/>
          </ac:spMkLst>
        </pc:spChg>
        <pc:spChg chg="add del mod ord">
          <ac:chgData name="Andra Salandy" userId="3e6a88fd1f0214eb" providerId="LiveId" clId="{E48857CC-AC97-402B-BCDA-C95B7115888A}" dt="2026-07-24T01:52:49.012" v="1630" actId="700"/>
          <ac:spMkLst>
            <pc:docMk/>
            <pc:sldMk cId="1985572559" sldId="272"/>
            <ac:spMk id="6" creationId="{88EA17E3-AD47-B03B-6D03-5B3A50ECF190}"/>
          </ac:spMkLst>
        </pc:spChg>
        <pc:spChg chg="add del mod ord">
          <ac:chgData name="Andra Salandy" userId="3e6a88fd1f0214eb" providerId="LiveId" clId="{E48857CC-AC97-402B-BCDA-C95B7115888A}" dt="2026-07-24T01:52:49.012" v="1630" actId="700"/>
          <ac:spMkLst>
            <pc:docMk/>
            <pc:sldMk cId="1985572559" sldId="272"/>
            <ac:spMk id="7" creationId="{4B50BF0C-C7C6-C5BE-278B-F37F6EDAB3C7}"/>
          </ac:spMkLst>
        </pc:spChg>
        <pc:picChg chg="add mod">
          <ac:chgData name="Andra Salandy" userId="3e6a88fd1f0214eb" providerId="LiveId" clId="{E48857CC-AC97-402B-BCDA-C95B7115888A}" dt="2026-07-24T02:14:03.425" v="1691" actId="14100"/>
          <ac:picMkLst>
            <pc:docMk/>
            <pc:sldMk cId="1985572559" sldId="272"/>
            <ac:picMk id="2" creationId="{97A7E391-D30F-60C1-34ED-16CC6DDE37F8}"/>
          </ac:picMkLst>
        </pc:picChg>
        <pc:picChg chg="add mod">
          <ac:chgData name="Andra Salandy" userId="3e6a88fd1f0214eb" providerId="LiveId" clId="{E48857CC-AC97-402B-BCDA-C95B7115888A}" dt="2026-07-24T02:02:17.776" v="1674" actId="1076"/>
          <ac:picMkLst>
            <pc:docMk/>
            <pc:sldMk cId="1985572559" sldId="272"/>
            <ac:picMk id="9" creationId="{A09B8494-1AEE-73C6-453F-1B9B2E87B8DA}"/>
          </ac:picMkLst>
        </pc:picChg>
        <pc:picChg chg="add mod">
          <ac:chgData name="Andra Salandy" userId="3e6a88fd1f0214eb" providerId="LiveId" clId="{E48857CC-AC97-402B-BCDA-C95B7115888A}" dt="2026-07-24T02:02:20.114" v="1675" actId="1076"/>
          <ac:picMkLst>
            <pc:docMk/>
            <pc:sldMk cId="1985572559" sldId="272"/>
            <ac:picMk id="11" creationId="{3EF56815-7556-8B89-4CAF-C73EFF3CC343}"/>
          </ac:picMkLst>
        </pc:picChg>
        <pc:picChg chg="add mod">
          <ac:chgData name="Andra Salandy" userId="3e6a88fd1f0214eb" providerId="LiveId" clId="{E48857CC-AC97-402B-BCDA-C95B7115888A}" dt="2026-07-24T02:02:15.272" v="1673" actId="1076"/>
          <ac:picMkLst>
            <pc:docMk/>
            <pc:sldMk cId="1985572559" sldId="272"/>
            <ac:picMk id="13" creationId="{9756783C-9BC6-85F5-E8EC-EE134A6CEB20}"/>
          </ac:picMkLst>
        </pc:picChg>
        <pc:picChg chg="add mod">
          <ac:chgData name="Andra Salandy" userId="3e6a88fd1f0214eb" providerId="LiveId" clId="{E48857CC-AC97-402B-BCDA-C95B7115888A}" dt="2026-07-24T02:03:04.457" v="1680" actId="14100"/>
          <ac:picMkLst>
            <pc:docMk/>
            <pc:sldMk cId="1985572559" sldId="272"/>
            <ac:picMk id="15" creationId="{3BA451E4-F675-C9E5-F201-477648C9EF2A}"/>
          </ac:picMkLst>
        </pc:picChg>
        <pc:picChg chg="add mod">
          <ac:chgData name="Andra Salandy" userId="3e6a88fd1f0214eb" providerId="LiveId" clId="{E48857CC-AC97-402B-BCDA-C95B7115888A}" dt="2026-07-24T02:03:01.412" v="1679" actId="14100"/>
          <ac:picMkLst>
            <pc:docMk/>
            <pc:sldMk cId="1985572559" sldId="272"/>
            <ac:picMk id="17" creationId="{76E483FB-0650-783A-A7AF-0E36B179AFC6}"/>
          </ac:picMkLst>
        </pc:picChg>
        <pc:picChg chg="add mod">
          <ac:chgData name="Andra Salandy" userId="3e6a88fd1f0214eb" providerId="LiveId" clId="{E48857CC-AC97-402B-BCDA-C95B7115888A}" dt="2026-07-24T02:02:58.405" v="1678" actId="14100"/>
          <ac:picMkLst>
            <pc:docMk/>
            <pc:sldMk cId="1985572559" sldId="272"/>
            <ac:picMk id="19" creationId="{1AE61D0D-9304-2171-D9A9-4204C9777182}"/>
          </ac:picMkLst>
        </pc:picChg>
      </pc:sldChg>
      <pc:sldChg chg="addSp delSp modSp new mod modClrScheme chgLayout">
        <pc:chgData name="Andra Salandy" userId="3e6a88fd1f0214eb" providerId="LiveId" clId="{E48857CC-AC97-402B-BCDA-C95B7115888A}" dt="2026-07-24T03:08:37.474" v="2056" actId="207"/>
        <pc:sldMkLst>
          <pc:docMk/>
          <pc:sldMk cId="777092987" sldId="273"/>
        </pc:sldMkLst>
        <pc:spChg chg="add mod ord">
          <ac:chgData name="Andra Salandy" userId="3e6a88fd1f0214eb" providerId="LiveId" clId="{E48857CC-AC97-402B-BCDA-C95B7115888A}" dt="2026-07-24T02:12:51.153" v="1686" actId="207"/>
          <ac:spMkLst>
            <pc:docMk/>
            <pc:sldMk cId="777092987" sldId="273"/>
            <ac:spMk id="2" creationId="{B50526C8-A5EC-AD71-5AC7-D658EAC79552}"/>
          </ac:spMkLst>
        </pc:spChg>
        <pc:spChg chg="add del mod ord">
          <ac:chgData name="Andra Salandy" userId="3e6a88fd1f0214eb" providerId="LiveId" clId="{E48857CC-AC97-402B-BCDA-C95B7115888A}" dt="2026-07-24T02:04:20.616" v="1681" actId="700"/>
          <ac:spMkLst>
            <pc:docMk/>
            <pc:sldMk cId="777092987" sldId="273"/>
            <ac:spMk id="3" creationId="{A3DEA32B-260C-35E8-DD8B-1DBBFA5526D1}"/>
          </ac:spMkLst>
        </pc:spChg>
        <pc:spChg chg="add del mod ord">
          <ac:chgData name="Andra Salandy" userId="3e6a88fd1f0214eb" providerId="LiveId" clId="{E48857CC-AC97-402B-BCDA-C95B7115888A}" dt="2026-07-24T02:11:40.558" v="1682" actId="700"/>
          <ac:spMkLst>
            <pc:docMk/>
            <pc:sldMk cId="777092987" sldId="273"/>
            <ac:spMk id="4" creationId="{0A5FFD27-2F77-B373-6DFD-180CED7259F8}"/>
          </ac:spMkLst>
        </pc:spChg>
        <pc:spChg chg="add del mod ord">
          <ac:chgData name="Andra Salandy" userId="3e6a88fd1f0214eb" providerId="LiveId" clId="{E48857CC-AC97-402B-BCDA-C95B7115888A}" dt="2026-07-24T02:11:40.558" v="1682" actId="700"/>
          <ac:spMkLst>
            <pc:docMk/>
            <pc:sldMk cId="777092987" sldId="273"/>
            <ac:spMk id="5" creationId="{08353BA6-8162-80F7-70B8-B4C6AB4B1B67}"/>
          </ac:spMkLst>
        </pc:spChg>
        <pc:spChg chg="add mod ord">
          <ac:chgData name="Andra Salandy" userId="3e6a88fd1f0214eb" providerId="LiveId" clId="{E48857CC-AC97-402B-BCDA-C95B7115888A}" dt="2026-07-24T03:07:58.960" v="2053" actId="27636"/>
          <ac:spMkLst>
            <pc:docMk/>
            <pc:sldMk cId="777092987" sldId="273"/>
            <ac:spMk id="6" creationId="{9AB1FE9F-231A-3B0F-B4D5-32289C706B1E}"/>
          </ac:spMkLst>
        </pc:spChg>
        <pc:spChg chg="add mod ord">
          <ac:chgData name="Andra Salandy" userId="3e6a88fd1f0214eb" providerId="LiveId" clId="{E48857CC-AC97-402B-BCDA-C95B7115888A}" dt="2026-07-24T03:08:05.365" v="2055" actId="5793"/>
          <ac:spMkLst>
            <pc:docMk/>
            <pc:sldMk cId="777092987" sldId="273"/>
            <ac:spMk id="7" creationId="{AD52E491-7A1D-78B9-1FD8-9F2052C3D673}"/>
          </ac:spMkLst>
        </pc:spChg>
        <pc:spChg chg="add mod">
          <ac:chgData name="Andra Salandy" userId="3e6a88fd1f0214eb" providerId="LiveId" clId="{E48857CC-AC97-402B-BCDA-C95B7115888A}" dt="2026-07-24T03:08:37.474" v="2056" actId="207"/>
          <ac:spMkLst>
            <pc:docMk/>
            <pc:sldMk cId="777092987" sldId="273"/>
            <ac:spMk id="9" creationId="{B67CBDB7-C3A9-8312-85B6-BC06B52057AB}"/>
          </ac:spMkLst>
        </pc:spChg>
      </pc:sldChg>
      <pc:sldChg chg="addSp modSp new mod ord setBg modClrScheme chgLayout">
        <pc:chgData name="Andra Salandy" userId="3e6a88fd1f0214eb" providerId="LiveId" clId="{E48857CC-AC97-402B-BCDA-C95B7115888A}" dt="2026-07-24T03:04:37.325" v="2039" actId="1076"/>
        <pc:sldMkLst>
          <pc:docMk/>
          <pc:sldMk cId="2765704497" sldId="274"/>
        </pc:sldMkLst>
        <pc:spChg chg="add mod">
          <ac:chgData name="Andra Salandy" userId="3e6a88fd1f0214eb" providerId="LiveId" clId="{E48857CC-AC97-402B-BCDA-C95B7115888A}" dt="2026-07-24T03:02:32.429" v="2030" actId="5793"/>
          <ac:spMkLst>
            <pc:docMk/>
            <pc:sldMk cId="2765704497" sldId="274"/>
            <ac:spMk id="2" creationId="{BD233616-A245-EBEB-C8D9-4B46C62BC3DB}"/>
          </ac:spMkLst>
        </pc:spChg>
        <pc:spChg chg="add mod">
          <ac:chgData name="Andra Salandy" userId="3e6a88fd1f0214eb" providerId="LiveId" clId="{E48857CC-AC97-402B-BCDA-C95B7115888A}" dt="2026-07-24T02:17:10.291" v="1753" actId="20577"/>
          <ac:spMkLst>
            <pc:docMk/>
            <pc:sldMk cId="2765704497" sldId="274"/>
            <ac:spMk id="3" creationId="{9C798E68-0153-DDD7-26DA-7F2AB0002420}"/>
          </ac:spMkLst>
        </pc:spChg>
        <pc:picChg chg="add mod">
          <ac:chgData name="Andra Salandy" userId="3e6a88fd1f0214eb" providerId="LiveId" clId="{E48857CC-AC97-402B-BCDA-C95B7115888A}" dt="2026-07-24T03:04:37.325" v="2039" actId="1076"/>
          <ac:picMkLst>
            <pc:docMk/>
            <pc:sldMk cId="2765704497" sldId="274"/>
            <ac:picMk id="6" creationId="{28DAA196-52DE-214C-C5CF-A69A2272B812}"/>
          </ac:picMkLst>
        </pc:picChg>
        <pc:picChg chg="add mod">
          <ac:chgData name="Andra Salandy" userId="3e6a88fd1f0214eb" providerId="LiveId" clId="{E48857CC-AC97-402B-BCDA-C95B7115888A}" dt="2026-07-24T03:04:33.403" v="2038" actId="1076"/>
          <ac:picMkLst>
            <pc:docMk/>
            <pc:sldMk cId="2765704497" sldId="274"/>
            <ac:picMk id="7" creationId="{2BFE171C-52E5-B05C-0554-D4B0C1E9EF43}"/>
          </ac:picMkLst>
        </pc:picChg>
      </pc:sldChg>
      <pc:sldChg chg="addSp delSp modSp new mod ord modClrScheme chgLayout">
        <pc:chgData name="Andra Salandy" userId="3e6a88fd1f0214eb" providerId="LiveId" clId="{E48857CC-AC97-402B-BCDA-C95B7115888A}" dt="2026-07-24T02:33:17.210" v="1848"/>
        <pc:sldMkLst>
          <pc:docMk/>
          <pc:sldMk cId="741304771" sldId="275"/>
        </pc:sldMkLst>
        <pc:spChg chg="add mod">
          <ac:chgData name="Andra Salandy" userId="3e6a88fd1f0214eb" providerId="LiveId" clId="{E48857CC-AC97-402B-BCDA-C95B7115888A}" dt="2026-07-24T02:29:10.059" v="1777"/>
          <ac:spMkLst>
            <pc:docMk/>
            <pc:sldMk cId="741304771" sldId="275"/>
            <ac:spMk id="2" creationId="{E6C9CB7A-178A-3C50-9E4D-01ACF6F69624}"/>
          </ac:spMkLst>
        </pc:spChg>
        <pc:spChg chg="add mod">
          <ac:chgData name="Andra Salandy" userId="3e6a88fd1f0214eb" providerId="LiveId" clId="{E48857CC-AC97-402B-BCDA-C95B7115888A}" dt="2026-07-24T02:32:57.365" v="1840" actId="207"/>
          <ac:spMkLst>
            <pc:docMk/>
            <pc:sldMk cId="741304771" sldId="275"/>
            <ac:spMk id="3" creationId="{D8537D31-7987-F42F-36A4-BE82E0CF2688}"/>
          </ac:spMkLst>
        </pc:spChg>
        <pc:spChg chg="add del mod">
          <ac:chgData name="Andra Salandy" userId="3e6a88fd1f0214eb" providerId="LiveId" clId="{E48857CC-AC97-402B-BCDA-C95B7115888A}" dt="2026-07-24T02:32:58.202" v="1842"/>
          <ac:spMkLst>
            <pc:docMk/>
            <pc:sldMk cId="741304771" sldId="275"/>
            <ac:spMk id="4" creationId="{BE6AF86B-115D-69AE-ADA7-D887E583FACB}"/>
          </ac:spMkLst>
        </pc:spChg>
        <pc:spChg chg="add del mod">
          <ac:chgData name="Andra Salandy" userId="3e6a88fd1f0214eb" providerId="LiveId" clId="{E48857CC-AC97-402B-BCDA-C95B7115888A}" dt="2026-07-24T02:32:58.203" v="1844"/>
          <ac:spMkLst>
            <pc:docMk/>
            <pc:sldMk cId="741304771" sldId="275"/>
            <ac:spMk id="5" creationId="{BCCCFCCE-5C4B-2DAF-31FA-47D7B522D26F}"/>
          </ac:spMkLst>
        </pc:spChg>
        <pc:spChg chg="add del mod">
          <ac:chgData name="Andra Salandy" userId="3e6a88fd1f0214eb" providerId="LiveId" clId="{E48857CC-AC97-402B-BCDA-C95B7115888A}" dt="2026-07-24T02:32:58.204" v="1846"/>
          <ac:spMkLst>
            <pc:docMk/>
            <pc:sldMk cId="741304771" sldId="275"/>
            <ac:spMk id="6" creationId="{55096C75-4B5C-B9F9-5743-E244F0AFBD18}"/>
          </ac:spMkLst>
        </pc:spChg>
      </pc:sldChg>
      <pc:sldChg chg="new del ord">
        <pc:chgData name="Andra Salandy" userId="3e6a88fd1f0214eb" providerId="LiveId" clId="{E48857CC-AC97-402B-BCDA-C95B7115888A}" dt="2026-07-24T02:25:26.405" v="1767" actId="2696"/>
        <pc:sldMkLst>
          <pc:docMk/>
          <pc:sldMk cId="4096704969" sldId="275"/>
        </pc:sldMkLst>
      </pc:sldChg>
      <pc:sldChg chg="modSp new del mod">
        <pc:chgData name="Andra Salandy" userId="3e6a88fd1f0214eb" providerId="LiveId" clId="{E48857CC-AC97-402B-BCDA-C95B7115888A}" dt="2026-07-24T02:54:42.734" v="1950" actId="2696"/>
        <pc:sldMkLst>
          <pc:docMk/>
          <pc:sldMk cId="465960542" sldId="276"/>
        </pc:sldMkLst>
        <pc:spChg chg="mod">
          <ac:chgData name="Andra Salandy" userId="3e6a88fd1f0214eb" providerId="LiveId" clId="{E48857CC-AC97-402B-BCDA-C95B7115888A}" dt="2026-07-24T02:36:57.166" v="1864" actId="207"/>
          <ac:spMkLst>
            <pc:docMk/>
            <pc:sldMk cId="465960542" sldId="276"/>
            <ac:spMk id="2" creationId="{2CE966E8-1E3F-6347-84BF-4AC71C56C80E}"/>
          </ac:spMkLst>
        </pc:spChg>
        <pc:spChg chg="mod">
          <ac:chgData name="Andra Salandy" userId="3e6a88fd1f0214eb" providerId="LiveId" clId="{E48857CC-AC97-402B-BCDA-C95B7115888A}" dt="2026-07-24T02:51:04.311" v="1933" actId="21"/>
          <ac:spMkLst>
            <pc:docMk/>
            <pc:sldMk cId="465960542" sldId="276"/>
            <ac:spMk id="3" creationId="{FC66DD67-7E84-C7E8-8782-C78FB270EF18}"/>
          </ac:spMkLst>
        </pc:spChg>
        <pc:spChg chg="mod">
          <ac:chgData name="Andra Salandy" userId="3e6a88fd1f0214eb" providerId="LiveId" clId="{E48857CC-AC97-402B-BCDA-C95B7115888A}" dt="2026-07-24T02:48:00.880" v="1926" actId="27636"/>
          <ac:spMkLst>
            <pc:docMk/>
            <pc:sldMk cId="465960542" sldId="276"/>
            <ac:spMk id="4" creationId="{059F1926-2F13-34D5-7FF5-5E7A6188C0AE}"/>
          </ac:spMkLst>
        </pc:spChg>
      </pc:sldChg>
      <pc:sldChg chg="modSp new mod">
        <pc:chgData name="Andra Salandy" userId="3e6a88fd1f0214eb" providerId="LiveId" clId="{E48857CC-AC97-402B-BCDA-C95B7115888A}" dt="2026-07-24T03:09:01.204" v="2057" actId="20577"/>
        <pc:sldMkLst>
          <pc:docMk/>
          <pc:sldMk cId="3711681674" sldId="277"/>
        </pc:sldMkLst>
        <pc:spChg chg="mod">
          <ac:chgData name="Andra Salandy" userId="3e6a88fd1f0214eb" providerId="LiveId" clId="{E48857CC-AC97-402B-BCDA-C95B7115888A}" dt="2026-07-24T03:09:01.204" v="2057" actId="20577"/>
          <ac:spMkLst>
            <pc:docMk/>
            <pc:sldMk cId="3711681674" sldId="277"/>
            <ac:spMk id="2" creationId="{8FFEFD16-AA16-A681-D6EC-9CD99834F6B9}"/>
          </ac:spMkLst>
        </pc:spChg>
        <pc:spChg chg="mod">
          <ac:chgData name="Andra Salandy" userId="3e6a88fd1f0214eb" providerId="LiveId" clId="{E48857CC-AC97-402B-BCDA-C95B7115888A}" dt="2026-07-24T02:39:01.129" v="1880" actId="13926"/>
          <ac:spMkLst>
            <pc:docMk/>
            <pc:sldMk cId="3711681674" sldId="277"/>
            <ac:spMk id="3" creationId="{0743EB77-C854-F8F7-3960-88FCD7F1C840}"/>
          </ac:spMkLst>
        </pc:spChg>
        <pc:spChg chg="mod">
          <ac:chgData name="Andra Salandy" userId="3e6a88fd1f0214eb" providerId="LiveId" clId="{E48857CC-AC97-402B-BCDA-C95B7115888A}" dt="2026-07-24T02:39:08.964" v="1882" actId="13926"/>
          <ac:spMkLst>
            <pc:docMk/>
            <pc:sldMk cId="3711681674" sldId="277"/>
            <ac:spMk id="4" creationId="{FBEB7A1A-D64E-C159-A9FC-468709E920D9}"/>
          </ac:spMkLst>
        </pc:spChg>
      </pc:sldChg>
      <pc:sldChg chg="modSp new del mod">
        <pc:chgData name="Andra Salandy" userId="3e6a88fd1f0214eb" providerId="LiveId" clId="{E48857CC-AC97-402B-BCDA-C95B7115888A}" dt="2026-07-24T02:55:28.580" v="1951" actId="2696"/>
        <pc:sldMkLst>
          <pc:docMk/>
          <pc:sldMk cId="510122411" sldId="278"/>
        </pc:sldMkLst>
        <pc:spChg chg="mod">
          <ac:chgData name="Andra Salandy" userId="3e6a88fd1f0214eb" providerId="LiveId" clId="{E48857CC-AC97-402B-BCDA-C95B7115888A}" dt="2026-07-24T02:43:50.035" v="1911" actId="207"/>
          <ac:spMkLst>
            <pc:docMk/>
            <pc:sldMk cId="510122411" sldId="278"/>
            <ac:spMk id="2" creationId="{E52DBDD3-4F3F-C81F-0480-4B7C63C786A6}"/>
          </ac:spMkLst>
        </pc:spChg>
        <pc:spChg chg="mod">
          <ac:chgData name="Andra Salandy" userId="3e6a88fd1f0214eb" providerId="LiveId" clId="{E48857CC-AC97-402B-BCDA-C95B7115888A}" dt="2026-07-24T02:44:06.153" v="1912" actId="207"/>
          <ac:spMkLst>
            <pc:docMk/>
            <pc:sldMk cId="510122411" sldId="278"/>
            <ac:spMk id="3" creationId="{8B9C20BF-0282-F7DD-86A6-6F90944EE916}"/>
          </ac:spMkLst>
        </pc:spChg>
        <pc:spChg chg="mod">
          <ac:chgData name="Andra Salandy" userId="3e6a88fd1f0214eb" providerId="LiveId" clId="{E48857CC-AC97-402B-BCDA-C95B7115888A}" dt="2026-07-24T02:44:43.566" v="1915" actId="15"/>
          <ac:spMkLst>
            <pc:docMk/>
            <pc:sldMk cId="510122411" sldId="278"/>
            <ac:spMk id="4" creationId="{DB3EA84F-932B-34F4-C7E8-EADA82F9DC76}"/>
          </ac:spMkLst>
        </pc:spChg>
      </pc:sldChg>
      <pc:sldChg chg="addSp delSp modSp add mod ord">
        <pc:chgData name="Andra Salandy" userId="3e6a88fd1f0214eb" providerId="LiveId" clId="{E48857CC-AC97-402B-BCDA-C95B7115888A}" dt="2026-07-24T03:06:44.044" v="2040" actId="5793"/>
        <pc:sldMkLst>
          <pc:docMk/>
          <pc:sldMk cId="4147410631" sldId="279"/>
        </pc:sldMkLst>
        <pc:spChg chg="del mod">
          <ac:chgData name="Andra Salandy" userId="3e6a88fd1f0214eb" providerId="LiveId" clId="{E48857CC-AC97-402B-BCDA-C95B7115888A}" dt="2026-07-24T02:53:49.239" v="1947" actId="22"/>
          <ac:spMkLst>
            <pc:docMk/>
            <pc:sldMk cId="4147410631" sldId="279"/>
            <ac:spMk id="3" creationId="{D3816AB5-4EB5-C42E-ACE5-6520C98E7D57}"/>
          </ac:spMkLst>
        </pc:spChg>
        <pc:spChg chg="mod">
          <ac:chgData name="Andra Salandy" userId="3e6a88fd1f0214eb" providerId="LiveId" clId="{E48857CC-AC97-402B-BCDA-C95B7115888A}" dt="2026-07-24T03:06:44.044" v="2040" actId="5793"/>
          <ac:spMkLst>
            <pc:docMk/>
            <pc:sldMk cId="4147410631" sldId="279"/>
            <ac:spMk id="4" creationId="{C15F7EB3-B886-B4D1-4A49-E526A0C9BE7A}"/>
          </ac:spMkLst>
        </pc:spChg>
        <pc:picChg chg="add mod">
          <ac:chgData name="Andra Salandy" userId="3e6a88fd1f0214eb" providerId="LiveId" clId="{E48857CC-AC97-402B-BCDA-C95B7115888A}" dt="2026-07-24T02:53:49.239" v="1947" actId="22"/>
          <ac:picMkLst>
            <pc:docMk/>
            <pc:sldMk cId="4147410631" sldId="279"/>
            <ac:picMk id="6" creationId="{69C4826B-A680-E753-B601-8026CB85F12E}"/>
          </ac:picMkLst>
        </pc:picChg>
      </pc:sldChg>
      <pc:sldChg chg="add del">
        <pc:chgData name="Andra Salandy" userId="3e6a88fd1f0214eb" providerId="LiveId" clId="{E48857CC-AC97-402B-BCDA-C95B7115888A}" dt="2026-07-24T03:20:40.008" v="2147" actId="2696"/>
        <pc:sldMkLst>
          <pc:docMk/>
          <pc:sldMk cId="3403965978" sldId="280"/>
        </pc:sldMkLst>
      </pc:sldChg>
      <pc:sldChg chg="addSp delSp modSp add mod modClrScheme chgLayout">
        <pc:chgData name="Andra Salandy" userId="3e6a88fd1f0214eb" providerId="LiveId" clId="{E48857CC-AC97-402B-BCDA-C95B7115888A}" dt="2026-07-24T03:42:56.432" v="2386" actId="14100"/>
        <pc:sldMkLst>
          <pc:docMk/>
          <pc:sldMk cId="3653169313" sldId="280"/>
        </pc:sldMkLst>
        <pc:spChg chg="mod ord">
          <ac:chgData name="Andra Salandy" userId="3e6a88fd1f0214eb" providerId="LiveId" clId="{E48857CC-AC97-402B-BCDA-C95B7115888A}" dt="2026-07-24T03:40:47.840" v="2380" actId="27636"/>
          <ac:spMkLst>
            <pc:docMk/>
            <pc:sldMk cId="3653169313" sldId="280"/>
            <ac:spMk id="2" creationId="{A7DF132E-56F8-612E-34EF-3D7369C4045A}"/>
          </ac:spMkLst>
        </pc:spChg>
        <pc:spChg chg="del mod ord">
          <ac:chgData name="Andra Salandy" userId="3e6a88fd1f0214eb" providerId="LiveId" clId="{E48857CC-AC97-402B-BCDA-C95B7115888A}" dt="2026-07-24T03:36:47.864" v="2371" actId="700"/>
          <ac:spMkLst>
            <pc:docMk/>
            <pc:sldMk cId="3653169313" sldId="280"/>
            <ac:spMk id="3" creationId="{B0C08567-F9FD-CE8F-0FBC-0717C48F6E99}"/>
          </ac:spMkLst>
        </pc:spChg>
        <pc:spChg chg="add del mod ord">
          <ac:chgData name="Andra Salandy" userId="3e6a88fd1f0214eb" providerId="LiveId" clId="{E48857CC-AC97-402B-BCDA-C95B7115888A}" dt="2026-07-24T03:38:11.959" v="2372" actId="22"/>
          <ac:spMkLst>
            <pc:docMk/>
            <pc:sldMk cId="3653169313" sldId="280"/>
            <ac:spMk id="4" creationId="{3D7EE1AB-916E-B326-4463-A822BAA5A7AE}"/>
          </ac:spMkLst>
        </pc:spChg>
        <pc:spChg chg="add del mod ord">
          <ac:chgData name="Andra Salandy" userId="3e6a88fd1f0214eb" providerId="LiveId" clId="{E48857CC-AC97-402B-BCDA-C95B7115888A}" dt="2026-07-24T03:42:48.995" v="2384" actId="22"/>
          <ac:spMkLst>
            <pc:docMk/>
            <pc:sldMk cId="3653169313" sldId="280"/>
            <ac:spMk id="5" creationId="{468DA597-A205-3E0C-DA46-9B43C2A5D9EB}"/>
          </ac:spMkLst>
        </pc:spChg>
        <pc:spChg chg="add del mod">
          <ac:chgData name="Andra Salandy" userId="3e6a88fd1f0214eb" providerId="LiveId" clId="{E48857CC-AC97-402B-BCDA-C95B7115888A}" dt="2026-07-24T03:40:42.631" v="2378" actId="22"/>
          <ac:spMkLst>
            <pc:docMk/>
            <pc:sldMk cId="3653169313" sldId="280"/>
            <ac:spMk id="9" creationId="{CC6100D5-19F9-E613-01CB-AB5BCD1C7056}"/>
          </ac:spMkLst>
        </pc:spChg>
        <pc:picChg chg="add del mod ord">
          <ac:chgData name="Andra Salandy" userId="3e6a88fd1f0214eb" providerId="LiveId" clId="{E48857CC-AC97-402B-BCDA-C95B7115888A}" dt="2026-07-24T03:38:39.220" v="2377" actId="478"/>
          <ac:picMkLst>
            <pc:docMk/>
            <pc:sldMk cId="3653169313" sldId="280"/>
            <ac:picMk id="7" creationId="{79DDE8EF-2798-18B3-6F7C-8CF3EF85F88F}"/>
          </ac:picMkLst>
        </pc:picChg>
        <pc:picChg chg="add mod ord">
          <ac:chgData name="Andra Salandy" userId="3e6a88fd1f0214eb" providerId="LiveId" clId="{E48857CC-AC97-402B-BCDA-C95B7115888A}" dt="2026-07-24T03:40:55.541" v="2383" actId="14100"/>
          <ac:picMkLst>
            <pc:docMk/>
            <pc:sldMk cId="3653169313" sldId="280"/>
            <ac:picMk id="11" creationId="{F5B46537-0D83-5321-E967-7E72B6116CF6}"/>
          </ac:picMkLst>
        </pc:picChg>
        <pc:picChg chg="add mod ord">
          <ac:chgData name="Andra Salandy" userId="3e6a88fd1f0214eb" providerId="LiveId" clId="{E48857CC-AC97-402B-BCDA-C95B7115888A}" dt="2026-07-24T03:42:56.432" v="2386" actId="14100"/>
          <ac:picMkLst>
            <pc:docMk/>
            <pc:sldMk cId="3653169313" sldId="280"/>
            <ac:picMk id="13" creationId="{E0871A45-784F-21F1-8338-DF866C635AD1}"/>
          </ac:picMkLst>
        </pc:picChg>
      </pc:sldChg>
      <pc:sldChg chg="add del">
        <pc:chgData name="Andra Salandy" userId="3e6a88fd1f0214eb" providerId="LiveId" clId="{E48857CC-AC97-402B-BCDA-C95B7115888A}" dt="2026-07-24T03:17:27.159" v="2128" actId="2890"/>
        <pc:sldMkLst>
          <pc:docMk/>
          <pc:sldMk cId="3910185670" sldId="280"/>
        </pc:sldMkLst>
      </pc:sldChg>
      <pc:sldChg chg="modSp add mod ord">
        <pc:chgData name="Andra Salandy" userId="3e6a88fd1f0214eb" providerId="LiveId" clId="{E48857CC-AC97-402B-BCDA-C95B7115888A}" dt="2026-07-25T00:28:55.176" v="3051" actId="20577"/>
        <pc:sldMkLst>
          <pc:docMk/>
          <pc:sldMk cId="1872336640" sldId="281"/>
        </pc:sldMkLst>
        <pc:spChg chg="mod">
          <ac:chgData name="Andra Salandy" userId="3e6a88fd1f0214eb" providerId="LiveId" clId="{E48857CC-AC97-402B-BCDA-C95B7115888A}" dt="2026-07-24T03:54:27.524" v="2827" actId="20577"/>
          <ac:spMkLst>
            <pc:docMk/>
            <pc:sldMk cId="1872336640" sldId="281"/>
            <ac:spMk id="2" creationId="{1C9A73DF-C7E9-3325-22F1-657FCF3554BC}"/>
          </ac:spMkLst>
        </pc:spChg>
        <pc:spChg chg="mod">
          <ac:chgData name="Andra Salandy" userId="3e6a88fd1f0214eb" providerId="LiveId" clId="{E48857CC-AC97-402B-BCDA-C95B7115888A}" dt="2026-07-25T00:28:55.176" v="3051" actId="20577"/>
          <ac:spMkLst>
            <pc:docMk/>
            <pc:sldMk cId="1872336640" sldId="281"/>
            <ac:spMk id="3" creationId="{E4079492-04AC-369A-B670-143F77780363}"/>
          </ac:spMkLst>
        </pc:spChg>
      </pc:sldChg>
      <pc:sldChg chg="addSp delSp modSp add mod">
        <pc:chgData name="Andra Salandy" userId="3e6a88fd1f0214eb" providerId="LiveId" clId="{E48857CC-AC97-402B-BCDA-C95B7115888A}" dt="2026-07-24T04:12:04.378" v="2883" actId="14100"/>
        <pc:sldMkLst>
          <pc:docMk/>
          <pc:sldMk cId="3157286080" sldId="282"/>
        </pc:sldMkLst>
        <pc:spChg chg="mod">
          <ac:chgData name="Andra Salandy" userId="3e6a88fd1f0214eb" providerId="LiveId" clId="{E48857CC-AC97-402B-BCDA-C95B7115888A}" dt="2026-07-24T04:07:55.893" v="2857" actId="20577"/>
          <ac:spMkLst>
            <pc:docMk/>
            <pc:sldMk cId="3157286080" sldId="282"/>
            <ac:spMk id="2" creationId="{3E8DFAFA-A712-3EC5-8FDD-E1A15714C36A}"/>
          </ac:spMkLst>
        </pc:spChg>
        <pc:spChg chg="add del mod">
          <ac:chgData name="Andra Salandy" userId="3e6a88fd1f0214eb" providerId="LiveId" clId="{E48857CC-AC97-402B-BCDA-C95B7115888A}" dt="2026-07-24T04:05:05.540" v="2839" actId="22"/>
          <ac:spMkLst>
            <pc:docMk/>
            <pc:sldMk cId="3157286080" sldId="282"/>
            <ac:spMk id="3" creationId="{E04BBDFE-0A3F-8F4B-E9C1-7D6DBC4A197F}"/>
          </ac:spMkLst>
        </pc:spChg>
        <pc:picChg chg="add del mod ord">
          <ac:chgData name="Andra Salandy" userId="3e6a88fd1f0214eb" providerId="LiveId" clId="{E48857CC-AC97-402B-BCDA-C95B7115888A}" dt="2026-07-24T04:04:36.466" v="2838" actId="22"/>
          <ac:picMkLst>
            <pc:docMk/>
            <pc:sldMk cId="3157286080" sldId="282"/>
            <ac:picMk id="5" creationId="{E13ADA88-2838-DCDF-CCD6-2EC743B71ADF}"/>
          </ac:picMkLst>
        </pc:picChg>
        <pc:picChg chg="add mod ord">
          <ac:chgData name="Andra Salandy" userId="3e6a88fd1f0214eb" providerId="LiveId" clId="{E48857CC-AC97-402B-BCDA-C95B7115888A}" dt="2026-07-24T04:09:59.383" v="2872" actId="1076"/>
          <ac:picMkLst>
            <pc:docMk/>
            <pc:sldMk cId="3157286080" sldId="282"/>
            <ac:picMk id="7" creationId="{9AEC31AE-BCD6-16E1-9D44-38387D9B61D2}"/>
          </ac:picMkLst>
        </pc:picChg>
        <pc:picChg chg="add del mod">
          <ac:chgData name="Andra Salandy" userId="3e6a88fd1f0214eb" providerId="LiveId" clId="{E48857CC-AC97-402B-BCDA-C95B7115888A}" dt="2026-07-24T04:06:11.649" v="2844" actId="478"/>
          <ac:picMkLst>
            <pc:docMk/>
            <pc:sldMk cId="3157286080" sldId="282"/>
            <ac:picMk id="9" creationId="{52602454-5C83-827C-03A8-84FD3B31328E}"/>
          </ac:picMkLst>
        </pc:picChg>
        <pc:picChg chg="add del mod">
          <ac:chgData name="Andra Salandy" userId="3e6a88fd1f0214eb" providerId="LiveId" clId="{E48857CC-AC97-402B-BCDA-C95B7115888A}" dt="2026-07-24T04:08:12.768" v="2858" actId="478"/>
          <ac:picMkLst>
            <pc:docMk/>
            <pc:sldMk cId="3157286080" sldId="282"/>
            <ac:picMk id="11" creationId="{C45848B9-FB3B-B5C3-3DD9-7DF982D65C2B}"/>
          </ac:picMkLst>
        </pc:picChg>
        <pc:picChg chg="add mod">
          <ac:chgData name="Andra Salandy" userId="3e6a88fd1f0214eb" providerId="LiveId" clId="{E48857CC-AC97-402B-BCDA-C95B7115888A}" dt="2026-07-24T04:11:57.556" v="2881" actId="14100"/>
          <ac:picMkLst>
            <pc:docMk/>
            <pc:sldMk cId="3157286080" sldId="282"/>
            <ac:picMk id="13" creationId="{4B4A3D6A-5D71-B5C5-E647-6796FD23A121}"/>
          </ac:picMkLst>
        </pc:picChg>
        <pc:picChg chg="add mod">
          <ac:chgData name="Andra Salandy" userId="3e6a88fd1f0214eb" providerId="LiveId" clId="{E48857CC-AC97-402B-BCDA-C95B7115888A}" dt="2026-07-24T04:11:53.280" v="2880" actId="14100"/>
          <ac:picMkLst>
            <pc:docMk/>
            <pc:sldMk cId="3157286080" sldId="282"/>
            <ac:picMk id="15" creationId="{6ADB981E-378E-CB3C-3B14-58B27704B31D}"/>
          </ac:picMkLst>
        </pc:picChg>
        <pc:picChg chg="add del mod">
          <ac:chgData name="Andra Salandy" userId="3e6a88fd1f0214eb" providerId="LiveId" clId="{E48857CC-AC97-402B-BCDA-C95B7115888A}" dt="2026-07-24T04:10:57.086" v="2876" actId="478"/>
          <ac:picMkLst>
            <pc:docMk/>
            <pc:sldMk cId="3157286080" sldId="282"/>
            <ac:picMk id="17" creationId="{9ED37D0E-D2FA-78E7-E3BF-7FEF5677FC2C}"/>
          </ac:picMkLst>
        </pc:picChg>
        <pc:picChg chg="add mod">
          <ac:chgData name="Andra Salandy" userId="3e6a88fd1f0214eb" providerId="LiveId" clId="{E48857CC-AC97-402B-BCDA-C95B7115888A}" dt="2026-07-24T04:12:04.378" v="2883" actId="14100"/>
          <ac:picMkLst>
            <pc:docMk/>
            <pc:sldMk cId="3157286080" sldId="282"/>
            <ac:picMk id="19" creationId="{84BE60F5-96F7-D0DE-0B02-023CB074FEE6}"/>
          </ac:picMkLst>
        </pc:picChg>
      </pc:sldChg>
      <pc:sldChg chg="addSp delSp modSp new mod modClrScheme chgLayout">
        <pc:chgData name="Andra Salandy" userId="3e6a88fd1f0214eb" providerId="LiveId" clId="{E48857CC-AC97-402B-BCDA-C95B7115888A}" dt="2026-07-24T04:18:37.805" v="2920" actId="14100"/>
        <pc:sldMkLst>
          <pc:docMk/>
          <pc:sldMk cId="2154905131" sldId="283"/>
        </pc:sldMkLst>
        <pc:spChg chg="del mod ord">
          <ac:chgData name="Andra Salandy" userId="3e6a88fd1f0214eb" providerId="LiveId" clId="{E48857CC-AC97-402B-BCDA-C95B7115888A}" dt="2026-07-24T04:16:33.694" v="2887" actId="700"/>
          <ac:spMkLst>
            <pc:docMk/>
            <pc:sldMk cId="2154905131" sldId="283"/>
            <ac:spMk id="2" creationId="{33260CCA-033E-8F29-B9C8-934AAEC5CECD}"/>
          </ac:spMkLst>
        </pc:spChg>
        <pc:spChg chg="del">
          <ac:chgData name="Andra Salandy" userId="3e6a88fd1f0214eb" providerId="LiveId" clId="{E48857CC-AC97-402B-BCDA-C95B7115888A}" dt="2026-07-24T04:16:33.694" v="2887" actId="700"/>
          <ac:spMkLst>
            <pc:docMk/>
            <pc:sldMk cId="2154905131" sldId="283"/>
            <ac:spMk id="3" creationId="{38676361-F43D-D8F9-2175-C17280EB8E24}"/>
          </ac:spMkLst>
        </pc:spChg>
        <pc:spChg chg="add del mod ord">
          <ac:chgData name="Andra Salandy" userId="3e6a88fd1f0214eb" providerId="LiveId" clId="{E48857CC-AC97-402B-BCDA-C95B7115888A}" dt="2026-07-24T04:18:28.097" v="2919" actId="478"/>
          <ac:spMkLst>
            <pc:docMk/>
            <pc:sldMk cId="2154905131" sldId="283"/>
            <ac:spMk id="4" creationId="{F325B4A8-BAC1-3AC7-6FC5-61D2C3FA539A}"/>
          </ac:spMkLst>
        </pc:spChg>
        <pc:picChg chg="add mod">
          <ac:chgData name="Andra Salandy" userId="3e6a88fd1f0214eb" providerId="LiveId" clId="{E48857CC-AC97-402B-BCDA-C95B7115888A}" dt="2026-07-24T04:18:37.805" v="2920" actId="14100"/>
          <ac:picMkLst>
            <pc:docMk/>
            <pc:sldMk cId="2154905131" sldId="283"/>
            <ac:picMk id="6" creationId="{EFFB844B-17A8-D808-3C7A-EC2F707CFDA8}"/>
          </ac:picMkLst>
        </pc:picChg>
      </pc:sldChg>
      <pc:sldChg chg="addSp delSp modSp new mod ord modClrScheme chgLayout">
        <pc:chgData name="Andra Salandy" userId="3e6a88fd1f0214eb" providerId="LiveId" clId="{E48857CC-AC97-402B-BCDA-C95B7115888A}" dt="2026-07-24T22:30:01.746" v="2977"/>
        <pc:sldMkLst>
          <pc:docMk/>
          <pc:sldMk cId="2361395770" sldId="284"/>
        </pc:sldMkLst>
        <pc:spChg chg="mod ord">
          <ac:chgData name="Andra Salandy" userId="3e6a88fd1f0214eb" providerId="LiveId" clId="{E48857CC-AC97-402B-BCDA-C95B7115888A}" dt="2026-07-24T22:24:42.399" v="2923" actId="700"/>
          <ac:spMkLst>
            <pc:docMk/>
            <pc:sldMk cId="2361395770" sldId="284"/>
            <ac:spMk id="2" creationId="{39A77C92-E612-EF66-AF09-452F4F4DB9FF}"/>
          </ac:spMkLst>
        </pc:spChg>
        <pc:spChg chg="add mod ord">
          <ac:chgData name="Andra Salandy" userId="3e6a88fd1f0214eb" providerId="LiveId" clId="{E48857CC-AC97-402B-BCDA-C95B7115888A}" dt="2026-07-24T22:25:08.759" v="2972" actId="20577"/>
          <ac:spMkLst>
            <pc:docMk/>
            <pc:sldMk cId="2361395770" sldId="284"/>
            <ac:spMk id="3" creationId="{AC007C6E-B080-C043-50B2-70D528550E57}"/>
          </ac:spMkLst>
        </pc:spChg>
        <pc:spChg chg="add del mod ord">
          <ac:chgData name="Andra Salandy" userId="3e6a88fd1f0214eb" providerId="LiveId" clId="{E48857CC-AC97-402B-BCDA-C95B7115888A}" dt="2026-07-24T22:25:49.134" v="2973"/>
          <ac:spMkLst>
            <pc:docMk/>
            <pc:sldMk cId="2361395770" sldId="284"/>
            <ac:spMk id="4" creationId="{5AB39B0C-4C84-7A42-1164-CADD6E9D7F00}"/>
          </ac:spMkLst>
        </pc:spChg>
        <pc:picChg chg="add mod">
          <ac:chgData name="Andra Salandy" userId="3e6a88fd1f0214eb" providerId="LiveId" clId="{E48857CC-AC97-402B-BCDA-C95B7115888A}" dt="2026-07-24T22:25:55.032" v="2975" actId="14100"/>
          <ac:picMkLst>
            <pc:docMk/>
            <pc:sldMk cId="2361395770" sldId="284"/>
            <ac:picMk id="5" creationId="{613917C0-FFEF-E693-9A15-1D82BB3AF59F}"/>
          </ac:picMkLst>
        </pc:picChg>
      </pc:sldChg>
      <pc:sldMasterChg chg="setBg modSldLayout">
        <pc:chgData name="Andra Salandy" userId="3e6a88fd1f0214eb" providerId="LiveId" clId="{E48857CC-AC97-402B-BCDA-C95B7115888A}" dt="2026-07-23T00:07:26.317" v="6"/>
        <pc:sldMasterMkLst>
          <pc:docMk/>
          <pc:sldMasterMk cId="251335173" sldId="2147483684"/>
        </pc:sldMasterMkLst>
        <pc:sldLayoutChg chg="setBg">
          <pc:chgData name="Andra Salandy" userId="3e6a88fd1f0214eb" providerId="LiveId" clId="{E48857CC-AC97-402B-BCDA-C95B7115888A}" dt="2026-07-23T00:07:26.317" v="6"/>
          <pc:sldLayoutMkLst>
            <pc:docMk/>
            <pc:sldMasterMk cId="251335173" sldId="2147483684"/>
            <pc:sldLayoutMk cId="1125598459" sldId="2147483685"/>
          </pc:sldLayoutMkLst>
        </pc:sldLayoutChg>
        <pc:sldLayoutChg chg="setBg">
          <pc:chgData name="Andra Salandy" userId="3e6a88fd1f0214eb" providerId="LiveId" clId="{E48857CC-AC97-402B-BCDA-C95B7115888A}" dt="2026-07-23T00:07:26.317" v="6"/>
          <pc:sldLayoutMkLst>
            <pc:docMk/>
            <pc:sldMasterMk cId="251335173" sldId="2147483684"/>
            <pc:sldLayoutMk cId="2259651209" sldId="2147483686"/>
          </pc:sldLayoutMkLst>
        </pc:sldLayoutChg>
        <pc:sldLayoutChg chg="setBg">
          <pc:chgData name="Andra Salandy" userId="3e6a88fd1f0214eb" providerId="LiveId" clId="{E48857CC-AC97-402B-BCDA-C95B7115888A}" dt="2026-07-23T00:07:26.317" v="6"/>
          <pc:sldLayoutMkLst>
            <pc:docMk/>
            <pc:sldMasterMk cId="251335173" sldId="2147483684"/>
            <pc:sldLayoutMk cId="2019681781" sldId="2147483687"/>
          </pc:sldLayoutMkLst>
        </pc:sldLayoutChg>
        <pc:sldLayoutChg chg="setBg">
          <pc:chgData name="Andra Salandy" userId="3e6a88fd1f0214eb" providerId="LiveId" clId="{E48857CC-AC97-402B-BCDA-C95B7115888A}" dt="2026-07-23T00:07:26.317" v="6"/>
          <pc:sldLayoutMkLst>
            <pc:docMk/>
            <pc:sldMasterMk cId="251335173" sldId="2147483684"/>
            <pc:sldLayoutMk cId="3614462014" sldId="2147483688"/>
          </pc:sldLayoutMkLst>
        </pc:sldLayoutChg>
        <pc:sldLayoutChg chg="setBg">
          <pc:chgData name="Andra Salandy" userId="3e6a88fd1f0214eb" providerId="LiveId" clId="{E48857CC-AC97-402B-BCDA-C95B7115888A}" dt="2026-07-23T00:07:26.317" v="6"/>
          <pc:sldLayoutMkLst>
            <pc:docMk/>
            <pc:sldMasterMk cId="251335173" sldId="2147483684"/>
            <pc:sldLayoutMk cId="2435849635" sldId="2147483689"/>
          </pc:sldLayoutMkLst>
        </pc:sldLayoutChg>
        <pc:sldLayoutChg chg="setBg">
          <pc:chgData name="Andra Salandy" userId="3e6a88fd1f0214eb" providerId="LiveId" clId="{E48857CC-AC97-402B-BCDA-C95B7115888A}" dt="2026-07-23T00:07:26.317" v="6"/>
          <pc:sldLayoutMkLst>
            <pc:docMk/>
            <pc:sldMasterMk cId="251335173" sldId="2147483684"/>
            <pc:sldLayoutMk cId="970769477" sldId="2147483690"/>
          </pc:sldLayoutMkLst>
        </pc:sldLayoutChg>
        <pc:sldLayoutChg chg="setBg">
          <pc:chgData name="Andra Salandy" userId="3e6a88fd1f0214eb" providerId="LiveId" clId="{E48857CC-AC97-402B-BCDA-C95B7115888A}" dt="2026-07-23T00:07:26.317" v="6"/>
          <pc:sldLayoutMkLst>
            <pc:docMk/>
            <pc:sldMasterMk cId="251335173" sldId="2147483684"/>
            <pc:sldLayoutMk cId="262699743" sldId="2147483691"/>
          </pc:sldLayoutMkLst>
        </pc:sldLayoutChg>
        <pc:sldLayoutChg chg="setBg">
          <pc:chgData name="Andra Salandy" userId="3e6a88fd1f0214eb" providerId="LiveId" clId="{E48857CC-AC97-402B-BCDA-C95B7115888A}" dt="2026-07-23T00:07:26.317" v="6"/>
          <pc:sldLayoutMkLst>
            <pc:docMk/>
            <pc:sldMasterMk cId="251335173" sldId="2147483684"/>
            <pc:sldLayoutMk cId="1283389921" sldId="2147483692"/>
          </pc:sldLayoutMkLst>
        </pc:sldLayoutChg>
        <pc:sldLayoutChg chg="setBg">
          <pc:chgData name="Andra Salandy" userId="3e6a88fd1f0214eb" providerId="LiveId" clId="{E48857CC-AC97-402B-BCDA-C95B7115888A}" dt="2026-07-23T00:07:26.317" v="6"/>
          <pc:sldLayoutMkLst>
            <pc:docMk/>
            <pc:sldMasterMk cId="251335173" sldId="2147483684"/>
            <pc:sldLayoutMk cId="597599559" sldId="2147483693"/>
          </pc:sldLayoutMkLst>
        </pc:sldLayoutChg>
        <pc:sldLayoutChg chg="setBg">
          <pc:chgData name="Andra Salandy" userId="3e6a88fd1f0214eb" providerId="LiveId" clId="{E48857CC-AC97-402B-BCDA-C95B7115888A}" dt="2026-07-23T00:07:26.317" v="6"/>
          <pc:sldLayoutMkLst>
            <pc:docMk/>
            <pc:sldMasterMk cId="251335173" sldId="2147483684"/>
            <pc:sldLayoutMk cId="1176281855" sldId="2147483694"/>
          </pc:sldLayoutMkLst>
        </pc:sldLayoutChg>
        <pc:sldLayoutChg chg="setBg">
          <pc:chgData name="Andra Salandy" userId="3e6a88fd1f0214eb" providerId="LiveId" clId="{E48857CC-AC97-402B-BCDA-C95B7115888A}" dt="2026-07-23T00:07:26.317" v="6"/>
          <pc:sldLayoutMkLst>
            <pc:docMk/>
            <pc:sldMasterMk cId="251335173" sldId="2147483684"/>
            <pc:sldLayoutMk cId="3123787835" sldId="2147483695"/>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6CFD0B-B769-4732-8DAE-223D36E381E3}" type="datetimeFigureOut">
              <a:rPr lang="en-US" smtClean="0"/>
              <a:t>8/9/2026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894AB6-4A89-4F3E-9C3C-328B66B4862B}" type="slidenum">
              <a:rPr lang="en-US" smtClean="0"/>
              <a:t>‹#›</a:t>
            </a:fld>
            <a:endParaRPr lang="en-US"/>
          </a:p>
        </p:txBody>
      </p:sp>
    </p:spTree>
    <p:extLst>
      <p:ext uri="{BB962C8B-B14F-4D97-AF65-F5344CB8AC3E}">
        <p14:creationId xmlns:p14="http://schemas.microsoft.com/office/powerpoint/2010/main" val="478048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894AB6-4A89-4F3E-9C3C-328B66B4862B}" type="slidenum">
              <a:rPr lang="en-US" smtClean="0"/>
              <a:t>14</a:t>
            </a:fld>
            <a:endParaRPr lang="en-US"/>
          </a:p>
        </p:txBody>
      </p:sp>
    </p:spTree>
    <p:extLst>
      <p:ext uri="{BB962C8B-B14F-4D97-AF65-F5344CB8AC3E}">
        <p14:creationId xmlns:p14="http://schemas.microsoft.com/office/powerpoint/2010/main" val="37939250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0FCCC0B-272E-4A90-B341-383CA7BCA1BD}" type="datetime1">
              <a:rPr lang="en-US" smtClean="0"/>
              <a:t>8/9/2026</a:t>
            </a:fld>
            <a:endParaRPr lang="en-US"/>
          </a:p>
        </p:txBody>
      </p:sp>
      <p:sp>
        <p:nvSpPr>
          <p:cNvPr id="5" name="Footer Placeholder 4"/>
          <p:cNvSpPr>
            <a:spLocks noGrp="1"/>
          </p:cNvSpPr>
          <p:nvPr>
            <p:ph type="ftr" sz="quarter" idx="11"/>
          </p:nvPr>
        </p:nvSpPr>
        <p:spPr/>
        <p:txBody>
          <a:bodyPr/>
          <a:lstStyle/>
          <a:p>
            <a:r>
              <a:rPr lang="en-US"/>
              <a:t>Andra Salandy 2026</a:t>
            </a:r>
          </a:p>
        </p:txBody>
      </p:sp>
      <p:sp>
        <p:nvSpPr>
          <p:cNvPr id="6" name="Slide Number Placeholder 5"/>
          <p:cNvSpPr>
            <a:spLocks noGrp="1"/>
          </p:cNvSpPr>
          <p:nvPr>
            <p:ph type="sldNum" sz="quarter" idx="12"/>
          </p:nvPr>
        </p:nvSpPr>
        <p:spPr/>
        <p:txBody>
          <a:bodyPr/>
          <a:lstStyle/>
          <a:p>
            <a:fld id="{ECC52503-3E48-4E63-9068-AD2E7AB42A66}" type="slidenum">
              <a:rPr lang="en-US" smtClean="0"/>
              <a:t>‹#›</a:t>
            </a:fld>
            <a:endParaRPr lang="en-US"/>
          </a:p>
        </p:txBody>
      </p:sp>
    </p:spTree>
    <p:extLst>
      <p:ext uri="{BB962C8B-B14F-4D97-AF65-F5344CB8AC3E}">
        <p14:creationId xmlns:p14="http://schemas.microsoft.com/office/powerpoint/2010/main" val="11255984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93E0680-7416-4E1F-9B99-5E6E9CC1EC8D}" type="datetime1">
              <a:rPr lang="en-US" smtClean="0"/>
              <a:t>8/9/2026</a:t>
            </a:fld>
            <a:endParaRPr lang="en-US"/>
          </a:p>
        </p:txBody>
      </p:sp>
      <p:sp>
        <p:nvSpPr>
          <p:cNvPr id="5" name="Footer Placeholder 4"/>
          <p:cNvSpPr>
            <a:spLocks noGrp="1"/>
          </p:cNvSpPr>
          <p:nvPr>
            <p:ph type="ftr" sz="quarter" idx="11"/>
          </p:nvPr>
        </p:nvSpPr>
        <p:spPr/>
        <p:txBody>
          <a:bodyPr/>
          <a:lstStyle/>
          <a:p>
            <a:r>
              <a:rPr lang="en-US"/>
              <a:t>Andra Salandy 2026</a:t>
            </a:r>
          </a:p>
        </p:txBody>
      </p:sp>
      <p:sp>
        <p:nvSpPr>
          <p:cNvPr id="6" name="Slide Number Placeholder 5"/>
          <p:cNvSpPr>
            <a:spLocks noGrp="1"/>
          </p:cNvSpPr>
          <p:nvPr>
            <p:ph type="sldNum" sz="quarter" idx="12"/>
          </p:nvPr>
        </p:nvSpPr>
        <p:spPr/>
        <p:txBody>
          <a:bodyPr/>
          <a:lstStyle/>
          <a:p>
            <a:fld id="{ECC52503-3E48-4E63-9068-AD2E7AB42A66}" type="slidenum">
              <a:rPr lang="en-US" smtClean="0"/>
              <a:t>‹#›</a:t>
            </a:fld>
            <a:endParaRPr lang="en-US"/>
          </a:p>
        </p:txBody>
      </p:sp>
    </p:spTree>
    <p:extLst>
      <p:ext uri="{BB962C8B-B14F-4D97-AF65-F5344CB8AC3E}">
        <p14:creationId xmlns:p14="http://schemas.microsoft.com/office/powerpoint/2010/main" val="11762818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FB6D65-A088-4740-B63E-57EDECBB21FF}" type="datetime1">
              <a:rPr lang="en-US" smtClean="0"/>
              <a:t>8/9/2026</a:t>
            </a:fld>
            <a:endParaRPr lang="en-US"/>
          </a:p>
        </p:txBody>
      </p:sp>
      <p:sp>
        <p:nvSpPr>
          <p:cNvPr id="5" name="Footer Placeholder 4"/>
          <p:cNvSpPr>
            <a:spLocks noGrp="1"/>
          </p:cNvSpPr>
          <p:nvPr>
            <p:ph type="ftr" sz="quarter" idx="11"/>
          </p:nvPr>
        </p:nvSpPr>
        <p:spPr/>
        <p:txBody>
          <a:bodyPr/>
          <a:lstStyle/>
          <a:p>
            <a:r>
              <a:rPr lang="en-US"/>
              <a:t>Andra Salandy 2026</a:t>
            </a:r>
          </a:p>
        </p:txBody>
      </p:sp>
      <p:sp>
        <p:nvSpPr>
          <p:cNvPr id="6" name="Slide Number Placeholder 5"/>
          <p:cNvSpPr>
            <a:spLocks noGrp="1"/>
          </p:cNvSpPr>
          <p:nvPr>
            <p:ph type="sldNum" sz="quarter" idx="12"/>
          </p:nvPr>
        </p:nvSpPr>
        <p:spPr/>
        <p:txBody>
          <a:bodyPr/>
          <a:lstStyle/>
          <a:p>
            <a:fld id="{ECC52503-3E48-4E63-9068-AD2E7AB42A66}" type="slidenum">
              <a:rPr lang="en-US" smtClean="0"/>
              <a:t>‹#›</a:t>
            </a:fld>
            <a:endParaRPr lang="en-US"/>
          </a:p>
        </p:txBody>
      </p:sp>
    </p:spTree>
    <p:extLst>
      <p:ext uri="{BB962C8B-B14F-4D97-AF65-F5344CB8AC3E}">
        <p14:creationId xmlns:p14="http://schemas.microsoft.com/office/powerpoint/2010/main" val="3123787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3ABB9B-C063-4EF1-B45A-9275BBE059F9}" type="datetime1">
              <a:rPr lang="en-US" smtClean="0"/>
              <a:t>8/9/2026</a:t>
            </a:fld>
            <a:endParaRPr lang="en-US"/>
          </a:p>
        </p:txBody>
      </p:sp>
      <p:sp>
        <p:nvSpPr>
          <p:cNvPr id="5" name="Footer Placeholder 4"/>
          <p:cNvSpPr>
            <a:spLocks noGrp="1"/>
          </p:cNvSpPr>
          <p:nvPr>
            <p:ph type="ftr" sz="quarter" idx="11"/>
          </p:nvPr>
        </p:nvSpPr>
        <p:spPr/>
        <p:txBody>
          <a:bodyPr/>
          <a:lstStyle/>
          <a:p>
            <a:r>
              <a:rPr lang="en-US"/>
              <a:t>Andra Salandy 2026</a:t>
            </a:r>
          </a:p>
        </p:txBody>
      </p:sp>
      <p:sp>
        <p:nvSpPr>
          <p:cNvPr id="6" name="Slide Number Placeholder 5"/>
          <p:cNvSpPr>
            <a:spLocks noGrp="1"/>
          </p:cNvSpPr>
          <p:nvPr>
            <p:ph type="sldNum" sz="quarter" idx="12"/>
          </p:nvPr>
        </p:nvSpPr>
        <p:spPr/>
        <p:txBody>
          <a:bodyPr/>
          <a:lstStyle/>
          <a:p>
            <a:fld id="{ECC52503-3E48-4E63-9068-AD2E7AB42A66}" type="slidenum">
              <a:rPr lang="en-US" smtClean="0"/>
              <a:t>‹#›</a:t>
            </a:fld>
            <a:endParaRPr lang="en-US"/>
          </a:p>
        </p:txBody>
      </p:sp>
    </p:spTree>
    <p:extLst>
      <p:ext uri="{BB962C8B-B14F-4D97-AF65-F5344CB8AC3E}">
        <p14:creationId xmlns:p14="http://schemas.microsoft.com/office/powerpoint/2010/main" val="2259651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shade val="82000"/>
                  </a:schemeClr>
                </a:solidFill>
              </a:defRPr>
            </a:lvl1pPr>
            <a:lvl2pPr marL="457200" indent="0">
              <a:buNone/>
              <a:defRPr sz="2000">
                <a:solidFill>
                  <a:schemeClr val="tx1">
                    <a:shade val="82000"/>
                  </a:schemeClr>
                </a:solidFill>
              </a:defRPr>
            </a:lvl2pPr>
            <a:lvl3pPr marL="914400" indent="0">
              <a:buNone/>
              <a:defRPr sz="1800">
                <a:solidFill>
                  <a:schemeClr val="tx1">
                    <a:shade val="82000"/>
                  </a:schemeClr>
                </a:solidFill>
              </a:defRPr>
            </a:lvl3pPr>
            <a:lvl4pPr marL="1371600" indent="0">
              <a:buNone/>
              <a:defRPr sz="1600">
                <a:solidFill>
                  <a:schemeClr val="tx1">
                    <a:shade val="82000"/>
                  </a:schemeClr>
                </a:solidFill>
              </a:defRPr>
            </a:lvl4pPr>
            <a:lvl5pPr marL="1828800" indent="0">
              <a:buNone/>
              <a:defRPr sz="1600">
                <a:solidFill>
                  <a:schemeClr val="tx1">
                    <a:shade val="82000"/>
                  </a:schemeClr>
                </a:solidFill>
              </a:defRPr>
            </a:lvl5pPr>
            <a:lvl6pPr marL="2286000" indent="0">
              <a:buNone/>
              <a:defRPr sz="1600">
                <a:solidFill>
                  <a:schemeClr val="tx1">
                    <a:shade val="82000"/>
                  </a:schemeClr>
                </a:solidFill>
              </a:defRPr>
            </a:lvl6pPr>
            <a:lvl7pPr marL="2743200" indent="0">
              <a:buNone/>
              <a:defRPr sz="1600">
                <a:solidFill>
                  <a:schemeClr val="tx1">
                    <a:shade val="82000"/>
                  </a:schemeClr>
                </a:solidFill>
              </a:defRPr>
            </a:lvl7pPr>
            <a:lvl8pPr marL="3200400" indent="0">
              <a:buNone/>
              <a:defRPr sz="1600">
                <a:solidFill>
                  <a:schemeClr val="tx1">
                    <a:shade val="82000"/>
                  </a:schemeClr>
                </a:solidFill>
              </a:defRPr>
            </a:lvl8pPr>
            <a:lvl9pPr marL="3657600" indent="0">
              <a:buNone/>
              <a:defRPr sz="1600">
                <a:solidFill>
                  <a:schemeClr val="tx1">
                    <a:shade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C998278-CE8B-4A51-B5E2-D3D217454D8A}" type="datetime1">
              <a:rPr lang="en-US" smtClean="0"/>
              <a:t>8/9/2026</a:t>
            </a:fld>
            <a:endParaRPr lang="en-US"/>
          </a:p>
        </p:txBody>
      </p:sp>
      <p:sp>
        <p:nvSpPr>
          <p:cNvPr id="5" name="Footer Placeholder 4"/>
          <p:cNvSpPr>
            <a:spLocks noGrp="1"/>
          </p:cNvSpPr>
          <p:nvPr>
            <p:ph type="ftr" sz="quarter" idx="11"/>
          </p:nvPr>
        </p:nvSpPr>
        <p:spPr/>
        <p:txBody>
          <a:bodyPr/>
          <a:lstStyle/>
          <a:p>
            <a:r>
              <a:rPr lang="en-US"/>
              <a:t>Andra Salandy 2026</a:t>
            </a:r>
          </a:p>
        </p:txBody>
      </p:sp>
      <p:sp>
        <p:nvSpPr>
          <p:cNvPr id="6" name="Slide Number Placeholder 5"/>
          <p:cNvSpPr>
            <a:spLocks noGrp="1"/>
          </p:cNvSpPr>
          <p:nvPr>
            <p:ph type="sldNum" sz="quarter" idx="12"/>
          </p:nvPr>
        </p:nvSpPr>
        <p:spPr/>
        <p:txBody>
          <a:bodyPr/>
          <a:lstStyle/>
          <a:p>
            <a:fld id="{ECC52503-3E48-4E63-9068-AD2E7AB42A66}" type="slidenum">
              <a:rPr lang="en-US" smtClean="0"/>
              <a:t>‹#›</a:t>
            </a:fld>
            <a:endParaRPr lang="en-US"/>
          </a:p>
        </p:txBody>
      </p:sp>
    </p:spTree>
    <p:extLst>
      <p:ext uri="{BB962C8B-B14F-4D97-AF65-F5344CB8AC3E}">
        <p14:creationId xmlns:p14="http://schemas.microsoft.com/office/powerpoint/2010/main" val="2019681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B541847-A33B-4B7F-91A6-F95DF8930DDD}" type="datetime1">
              <a:rPr lang="en-US" smtClean="0"/>
              <a:t>8/9/2026</a:t>
            </a:fld>
            <a:endParaRPr lang="en-US"/>
          </a:p>
        </p:txBody>
      </p:sp>
      <p:sp>
        <p:nvSpPr>
          <p:cNvPr id="6" name="Footer Placeholder 5"/>
          <p:cNvSpPr>
            <a:spLocks noGrp="1"/>
          </p:cNvSpPr>
          <p:nvPr>
            <p:ph type="ftr" sz="quarter" idx="11"/>
          </p:nvPr>
        </p:nvSpPr>
        <p:spPr/>
        <p:txBody>
          <a:bodyPr/>
          <a:lstStyle/>
          <a:p>
            <a:r>
              <a:rPr lang="en-US"/>
              <a:t>Andra Salandy 2026</a:t>
            </a:r>
          </a:p>
        </p:txBody>
      </p:sp>
      <p:sp>
        <p:nvSpPr>
          <p:cNvPr id="7" name="Slide Number Placeholder 6"/>
          <p:cNvSpPr>
            <a:spLocks noGrp="1"/>
          </p:cNvSpPr>
          <p:nvPr>
            <p:ph type="sldNum" sz="quarter" idx="12"/>
          </p:nvPr>
        </p:nvSpPr>
        <p:spPr/>
        <p:txBody>
          <a:bodyPr/>
          <a:lstStyle/>
          <a:p>
            <a:fld id="{ECC52503-3E48-4E63-9068-AD2E7AB42A66}" type="slidenum">
              <a:rPr lang="en-US" smtClean="0"/>
              <a:t>‹#›</a:t>
            </a:fld>
            <a:endParaRPr lang="en-US"/>
          </a:p>
        </p:txBody>
      </p:sp>
    </p:spTree>
    <p:extLst>
      <p:ext uri="{BB962C8B-B14F-4D97-AF65-F5344CB8AC3E}">
        <p14:creationId xmlns:p14="http://schemas.microsoft.com/office/powerpoint/2010/main" val="3614462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F3F9334-04FB-4EC4-9C4B-3A45471E18D3}" type="datetime1">
              <a:rPr lang="en-US" smtClean="0"/>
              <a:t>8/9/2026</a:t>
            </a:fld>
            <a:endParaRPr lang="en-US"/>
          </a:p>
        </p:txBody>
      </p:sp>
      <p:sp>
        <p:nvSpPr>
          <p:cNvPr id="8" name="Footer Placeholder 7"/>
          <p:cNvSpPr>
            <a:spLocks noGrp="1"/>
          </p:cNvSpPr>
          <p:nvPr>
            <p:ph type="ftr" sz="quarter" idx="11"/>
          </p:nvPr>
        </p:nvSpPr>
        <p:spPr/>
        <p:txBody>
          <a:bodyPr/>
          <a:lstStyle/>
          <a:p>
            <a:r>
              <a:rPr lang="en-US"/>
              <a:t>Andra Salandy 2026</a:t>
            </a:r>
          </a:p>
        </p:txBody>
      </p:sp>
      <p:sp>
        <p:nvSpPr>
          <p:cNvPr id="9" name="Slide Number Placeholder 8"/>
          <p:cNvSpPr>
            <a:spLocks noGrp="1"/>
          </p:cNvSpPr>
          <p:nvPr>
            <p:ph type="sldNum" sz="quarter" idx="12"/>
          </p:nvPr>
        </p:nvSpPr>
        <p:spPr/>
        <p:txBody>
          <a:bodyPr/>
          <a:lstStyle/>
          <a:p>
            <a:fld id="{ECC52503-3E48-4E63-9068-AD2E7AB42A66}" type="slidenum">
              <a:rPr lang="en-US" smtClean="0"/>
              <a:t>‹#›</a:t>
            </a:fld>
            <a:endParaRPr lang="en-US"/>
          </a:p>
        </p:txBody>
      </p:sp>
    </p:spTree>
    <p:extLst>
      <p:ext uri="{BB962C8B-B14F-4D97-AF65-F5344CB8AC3E}">
        <p14:creationId xmlns:p14="http://schemas.microsoft.com/office/powerpoint/2010/main" val="2435849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EC4B68-BDF1-4A07-82A5-FDBC63AAB654}" type="datetime1">
              <a:rPr lang="en-US" smtClean="0"/>
              <a:t>8/9/2026</a:t>
            </a:fld>
            <a:endParaRPr lang="en-US"/>
          </a:p>
        </p:txBody>
      </p:sp>
      <p:sp>
        <p:nvSpPr>
          <p:cNvPr id="4" name="Footer Placeholder 3"/>
          <p:cNvSpPr>
            <a:spLocks noGrp="1"/>
          </p:cNvSpPr>
          <p:nvPr>
            <p:ph type="ftr" sz="quarter" idx="11"/>
          </p:nvPr>
        </p:nvSpPr>
        <p:spPr/>
        <p:txBody>
          <a:bodyPr/>
          <a:lstStyle/>
          <a:p>
            <a:r>
              <a:rPr lang="en-US"/>
              <a:t>Andra Salandy 2026</a:t>
            </a:r>
          </a:p>
        </p:txBody>
      </p:sp>
      <p:sp>
        <p:nvSpPr>
          <p:cNvPr id="5" name="Slide Number Placeholder 4"/>
          <p:cNvSpPr>
            <a:spLocks noGrp="1"/>
          </p:cNvSpPr>
          <p:nvPr>
            <p:ph type="sldNum" sz="quarter" idx="12"/>
          </p:nvPr>
        </p:nvSpPr>
        <p:spPr/>
        <p:txBody>
          <a:bodyPr/>
          <a:lstStyle/>
          <a:p>
            <a:fld id="{ECC52503-3E48-4E63-9068-AD2E7AB42A66}" type="slidenum">
              <a:rPr lang="en-US" smtClean="0"/>
              <a:t>‹#›</a:t>
            </a:fld>
            <a:endParaRPr lang="en-US"/>
          </a:p>
        </p:txBody>
      </p:sp>
    </p:spTree>
    <p:extLst>
      <p:ext uri="{BB962C8B-B14F-4D97-AF65-F5344CB8AC3E}">
        <p14:creationId xmlns:p14="http://schemas.microsoft.com/office/powerpoint/2010/main" val="970769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5746AF-3E17-4F06-8898-9946C08AE0CF}" type="datetime1">
              <a:rPr lang="en-US" smtClean="0"/>
              <a:t>8/9/2026</a:t>
            </a:fld>
            <a:endParaRPr lang="en-US"/>
          </a:p>
        </p:txBody>
      </p:sp>
      <p:sp>
        <p:nvSpPr>
          <p:cNvPr id="3" name="Footer Placeholder 2"/>
          <p:cNvSpPr>
            <a:spLocks noGrp="1"/>
          </p:cNvSpPr>
          <p:nvPr>
            <p:ph type="ftr" sz="quarter" idx="11"/>
          </p:nvPr>
        </p:nvSpPr>
        <p:spPr/>
        <p:txBody>
          <a:bodyPr/>
          <a:lstStyle/>
          <a:p>
            <a:r>
              <a:rPr lang="en-US"/>
              <a:t>Andra Salandy 2026</a:t>
            </a:r>
          </a:p>
        </p:txBody>
      </p:sp>
      <p:sp>
        <p:nvSpPr>
          <p:cNvPr id="4" name="Slide Number Placeholder 3"/>
          <p:cNvSpPr>
            <a:spLocks noGrp="1"/>
          </p:cNvSpPr>
          <p:nvPr>
            <p:ph type="sldNum" sz="quarter" idx="12"/>
          </p:nvPr>
        </p:nvSpPr>
        <p:spPr/>
        <p:txBody>
          <a:bodyPr/>
          <a:lstStyle/>
          <a:p>
            <a:fld id="{ECC52503-3E48-4E63-9068-AD2E7AB42A66}" type="slidenum">
              <a:rPr lang="en-US" smtClean="0"/>
              <a:t>‹#›</a:t>
            </a:fld>
            <a:endParaRPr lang="en-US"/>
          </a:p>
        </p:txBody>
      </p:sp>
    </p:spTree>
    <p:extLst>
      <p:ext uri="{BB962C8B-B14F-4D97-AF65-F5344CB8AC3E}">
        <p14:creationId xmlns:p14="http://schemas.microsoft.com/office/powerpoint/2010/main" val="262699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7FD13B4-D28A-44B0-87E7-4B34D2FD902A}" type="datetime1">
              <a:rPr lang="en-US" smtClean="0"/>
              <a:t>8/9/2026</a:t>
            </a:fld>
            <a:endParaRPr lang="en-US"/>
          </a:p>
        </p:txBody>
      </p:sp>
      <p:sp>
        <p:nvSpPr>
          <p:cNvPr id="6" name="Footer Placeholder 5"/>
          <p:cNvSpPr>
            <a:spLocks noGrp="1"/>
          </p:cNvSpPr>
          <p:nvPr>
            <p:ph type="ftr" sz="quarter" idx="11"/>
          </p:nvPr>
        </p:nvSpPr>
        <p:spPr/>
        <p:txBody>
          <a:bodyPr/>
          <a:lstStyle/>
          <a:p>
            <a:r>
              <a:rPr lang="en-US"/>
              <a:t>Andra Salandy 2026</a:t>
            </a:r>
          </a:p>
        </p:txBody>
      </p:sp>
      <p:sp>
        <p:nvSpPr>
          <p:cNvPr id="7" name="Slide Number Placeholder 6"/>
          <p:cNvSpPr>
            <a:spLocks noGrp="1"/>
          </p:cNvSpPr>
          <p:nvPr>
            <p:ph type="sldNum" sz="quarter" idx="12"/>
          </p:nvPr>
        </p:nvSpPr>
        <p:spPr/>
        <p:txBody>
          <a:bodyPr/>
          <a:lstStyle/>
          <a:p>
            <a:fld id="{ECC52503-3E48-4E63-9068-AD2E7AB42A66}" type="slidenum">
              <a:rPr lang="en-US" smtClean="0"/>
              <a:t>‹#›</a:t>
            </a:fld>
            <a:endParaRPr lang="en-US"/>
          </a:p>
        </p:txBody>
      </p:sp>
    </p:spTree>
    <p:extLst>
      <p:ext uri="{BB962C8B-B14F-4D97-AF65-F5344CB8AC3E}">
        <p14:creationId xmlns:p14="http://schemas.microsoft.com/office/powerpoint/2010/main" val="12833899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78D060D-49CA-4B97-B84F-62280E730162}" type="datetime1">
              <a:rPr lang="en-US" smtClean="0"/>
              <a:t>8/9/2026</a:t>
            </a:fld>
            <a:endParaRPr lang="en-US"/>
          </a:p>
        </p:txBody>
      </p:sp>
      <p:sp>
        <p:nvSpPr>
          <p:cNvPr id="6" name="Footer Placeholder 5"/>
          <p:cNvSpPr>
            <a:spLocks noGrp="1"/>
          </p:cNvSpPr>
          <p:nvPr>
            <p:ph type="ftr" sz="quarter" idx="11"/>
          </p:nvPr>
        </p:nvSpPr>
        <p:spPr/>
        <p:txBody>
          <a:bodyPr/>
          <a:lstStyle/>
          <a:p>
            <a:r>
              <a:rPr lang="en-US"/>
              <a:t>Andra Salandy 2026</a:t>
            </a:r>
          </a:p>
        </p:txBody>
      </p:sp>
      <p:sp>
        <p:nvSpPr>
          <p:cNvPr id="7" name="Slide Number Placeholder 6"/>
          <p:cNvSpPr>
            <a:spLocks noGrp="1"/>
          </p:cNvSpPr>
          <p:nvPr>
            <p:ph type="sldNum" sz="quarter" idx="12"/>
          </p:nvPr>
        </p:nvSpPr>
        <p:spPr/>
        <p:txBody>
          <a:bodyPr/>
          <a:lstStyle/>
          <a:p>
            <a:fld id="{ECC52503-3E48-4E63-9068-AD2E7AB42A66}" type="slidenum">
              <a:rPr lang="en-US" smtClean="0"/>
              <a:t>‹#›</a:t>
            </a:fld>
            <a:endParaRPr lang="en-US"/>
          </a:p>
        </p:txBody>
      </p:sp>
    </p:spTree>
    <p:extLst>
      <p:ext uri="{BB962C8B-B14F-4D97-AF65-F5344CB8AC3E}">
        <p14:creationId xmlns:p14="http://schemas.microsoft.com/office/powerpoint/2010/main" val="597599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hade val="82000"/>
                  </a:schemeClr>
                </a:solidFill>
              </a:defRPr>
            </a:lvl1pPr>
          </a:lstStyle>
          <a:p>
            <a:fld id="{968EA66F-B4DD-4BC2-8EE0-554F848AA368}" type="datetime1">
              <a:rPr lang="en-US" smtClean="0"/>
              <a:t>8/9/2026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r>
              <a:rPr lang="en-US"/>
              <a:t>Andra Salandy 2026</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hade val="82000"/>
                  </a:schemeClr>
                </a:solidFill>
              </a:defRPr>
            </a:lvl1pPr>
          </a:lstStyle>
          <a:p>
            <a:fld id="{ECC52503-3E48-4E63-9068-AD2E7AB42A66}" type="slidenum">
              <a:rPr lang="en-US" smtClean="0"/>
              <a:t>‹#›</a:t>
            </a:fld>
            <a:endParaRPr lang="en-US"/>
          </a:p>
        </p:txBody>
      </p:sp>
    </p:spTree>
    <p:extLst>
      <p:ext uri="{BB962C8B-B14F-4D97-AF65-F5344CB8AC3E}">
        <p14:creationId xmlns:p14="http://schemas.microsoft.com/office/powerpoint/2010/main" val="25133517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33616-A245-EBEB-C8D9-4B46C62BC3DB}"/>
              </a:ext>
            </a:extLst>
          </p:cNvPr>
          <p:cNvSpPr>
            <a:spLocks noGrp="1"/>
          </p:cNvSpPr>
          <p:nvPr>
            <p:ph type="ctrTitle"/>
          </p:nvPr>
        </p:nvSpPr>
        <p:spPr/>
        <p:txBody>
          <a:bodyPr/>
          <a:lstStyle/>
          <a:p>
            <a:r>
              <a:rPr lang="en-US" dirty="0"/>
              <a:t>152</a:t>
            </a:r>
            <a:r>
              <a:rPr lang="en-US" baseline="30000" dirty="0"/>
              <a:t>nd</a:t>
            </a:r>
            <a:br>
              <a:rPr lang="en-US" dirty="0"/>
            </a:br>
            <a:r>
              <a:rPr lang="en-US" dirty="0"/>
              <a:t> SYNOD 2026</a:t>
            </a:r>
          </a:p>
        </p:txBody>
      </p:sp>
      <p:sp>
        <p:nvSpPr>
          <p:cNvPr id="3" name="Subtitle 2">
            <a:extLst>
              <a:ext uri="{FF2B5EF4-FFF2-40B4-BE49-F238E27FC236}">
                <a16:creationId xmlns:a16="http://schemas.microsoft.com/office/drawing/2014/main" id="{9C798E68-0153-DDD7-26DA-7F2AB0002420}"/>
              </a:ext>
            </a:extLst>
          </p:cNvPr>
          <p:cNvSpPr>
            <a:spLocks noGrp="1"/>
          </p:cNvSpPr>
          <p:nvPr>
            <p:ph type="subTitle" idx="1"/>
          </p:nvPr>
        </p:nvSpPr>
        <p:spPr/>
        <p:txBody>
          <a:bodyPr/>
          <a:lstStyle/>
          <a:p>
            <a:r>
              <a:rPr lang="en-US" dirty="0"/>
              <a:t>Lay delegate report</a:t>
            </a:r>
          </a:p>
          <a:p>
            <a:endParaRPr lang="en-US" dirty="0"/>
          </a:p>
          <a:p>
            <a:r>
              <a:rPr lang="en-US" dirty="0"/>
              <a:t>Parish of St.  Barnabas</a:t>
            </a:r>
          </a:p>
        </p:txBody>
      </p:sp>
      <p:pic>
        <p:nvPicPr>
          <p:cNvPr id="6" name="Picture 5">
            <a:extLst>
              <a:ext uri="{FF2B5EF4-FFF2-40B4-BE49-F238E27FC236}">
                <a16:creationId xmlns:a16="http://schemas.microsoft.com/office/drawing/2014/main" id="{28DAA196-52DE-214C-C5CF-A69A2272B812}"/>
              </a:ext>
            </a:extLst>
          </p:cNvPr>
          <p:cNvPicPr>
            <a:picLocks noChangeAspect="1"/>
          </p:cNvPicPr>
          <p:nvPr/>
        </p:nvPicPr>
        <p:blipFill>
          <a:blip r:embed="rId2"/>
          <a:stretch>
            <a:fillRect/>
          </a:stretch>
        </p:blipFill>
        <p:spPr>
          <a:xfrm>
            <a:off x="0" y="5257800"/>
            <a:ext cx="1897965" cy="1525607"/>
          </a:xfrm>
          <a:prstGeom prst="rect">
            <a:avLst/>
          </a:prstGeom>
        </p:spPr>
      </p:pic>
      <p:pic>
        <p:nvPicPr>
          <p:cNvPr id="7" name="Picture 6" descr="Diocese of Trinidad and Tobago - Wikipedia">
            <a:extLst>
              <a:ext uri="{FF2B5EF4-FFF2-40B4-BE49-F238E27FC236}">
                <a16:creationId xmlns:a16="http://schemas.microsoft.com/office/drawing/2014/main" id="{2BFE171C-52E5-B05C-0554-D4B0C1E9EF43}"/>
              </a:ext>
            </a:extLst>
          </p:cNvPr>
          <p:cNvPicPr>
            <a:picLocks noChangeAspect="1"/>
          </p:cNvPicPr>
          <p:nvPr/>
        </p:nvPicPr>
        <p:blipFill>
          <a:blip r:embed="rId3"/>
          <a:stretch>
            <a:fillRect/>
          </a:stretch>
        </p:blipFill>
        <p:spPr>
          <a:xfrm>
            <a:off x="10344150" y="0"/>
            <a:ext cx="1847850" cy="2476500"/>
          </a:xfrm>
          <a:prstGeom prst="rect">
            <a:avLst/>
          </a:prstGeom>
        </p:spPr>
      </p:pic>
    </p:spTree>
    <p:extLst>
      <p:ext uri="{BB962C8B-B14F-4D97-AF65-F5344CB8AC3E}">
        <p14:creationId xmlns:p14="http://schemas.microsoft.com/office/powerpoint/2010/main" val="27657044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A6D62-8169-C4C4-383E-6B5790BBCC13}"/>
              </a:ext>
            </a:extLst>
          </p:cNvPr>
          <p:cNvSpPr>
            <a:spLocks noGrp="1"/>
          </p:cNvSpPr>
          <p:nvPr>
            <p:ph type="title"/>
          </p:nvPr>
        </p:nvSpPr>
        <p:spPr>
          <a:solidFill>
            <a:schemeClr val="accent2">
              <a:lumMod val="75000"/>
            </a:schemeClr>
          </a:solidFill>
        </p:spPr>
        <p:txBody>
          <a:bodyPr/>
          <a:lstStyle/>
          <a:p>
            <a:r>
              <a:rPr lang="en-US" dirty="0">
                <a:solidFill>
                  <a:srgbClr val="FFC000"/>
                </a:solidFill>
              </a:rPr>
              <a:t>Summary of the main points-Core Conviction</a:t>
            </a:r>
            <a:br>
              <a:rPr lang="en-US" dirty="0"/>
            </a:br>
            <a:endParaRPr lang="en-US" dirty="0">
              <a:solidFill>
                <a:srgbClr val="FFC000"/>
              </a:solidFill>
            </a:endParaRPr>
          </a:p>
        </p:txBody>
      </p:sp>
      <p:sp>
        <p:nvSpPr>
          <p:cNvPr id="5" name="Text Placeholder 4">
            <a:extLst>
              <a:ext uri="{FF2B5EF4-FFF2-40B4-BE49-F238E27FC236}">
                <a16:creationId xmlns:a16="http://schemas.microsoft.com/office/drawing/2014/main" id="{2D484E77-B594-0BDF-A2D7-89E053321640}"/>
              </a:ext>
            </a:extLst>
          </p:cNvPr>
          <p:cNvSpPr>
            <a:spLocks noGrp="1"/>
          </p:cNvSpPr>
          <p:nvPr>
            <p:ph type="body" idx="1"/>
          </p:nvPr>
        </p:nvSpPr>
        <p:spPr>
          <a:xfrm>
            <a:off x="594084" y="2302721"/>
            <a:ext cx="5157787" cy="1878114"/>
          </a:xfrm>
          <a:solidFill>
            <a:schemeClr val="accent6"/>
          </a:solidFill>
        </p:spPr>
        <p:txBody>
          <a:bodyPr>
            <a:normAutofit/>
          </a:bodyPr>
          <a:lstStyle/>
          <a:p>
            <a:r>
              <a:rPr lang="en-US" sz="2800" dirty="0"/>
              <a:t>The Church must remain present, responsive, and faithful to the local realities of the people it serves</a:t>
            </a:r>
          </a:p>
        </p:txBody>
      </p:sp>
      <p:sp>
        <p:nvSpPr>
          <p:cNvPr id="3" name="Content Placeholder 2">
            <a:extLst>
              <a:ext uri="{FF2B5EF4-FFF2-40B4-BE49-F238E27FC236}">
                <a16:creationId xmlns:a16="http://schemas.microsoft.com/office/drawing/2014/main" id="{552745A7-078F-FA5D-24F3-39C86051320A}"/>
              </a:ext>
            </a:extLst>
          </p:cNvPr>
          <p:cNvSpPr>
            <a:spLocks noGrp="1"/>
          </p:cNvSpPr>
          <p:nvPr>
            <p:ph sz="half" idx="2"/>
          </p:nvPr>
        </p:nvSpPr>
        <p:spPr>
          <a:xfrm>
            <a:off x="839789" y="2505075"/>
            <a:ext cx="4567954" cy="2370240"/>
          </a:xfrm>
        </p:spPr>
        <p:txBody>
          <a:bodyPr/>
          <a:lstStyle/>
          <a:p>
            <a:pPr lvl="8"/>
            <a:r>
              <a:rPr lang="en-US" dirty="0"/>
              <a:t>.</a:t>
            </a:r>
          </a:p>
          <a:p>
            <a:endParaRPr lang="en-US" dirty="0"/>
          </a:p>
        </p:txBody>
      </p:sp>
      <p:sp>
        <p:nvSpPr>
          <p:cNvPr id="4" name="Content Placeholder 3">
            <a:extLst>
              <a:ext uri="{FF2B5EF4-FFF2-40B4-BE49-F238E27FC236}">
                <a16:creationId xmlns:a16="http://schemas.microsoft.com/office/drawing/2014/main" id="{E1F639B5-8331-AA08-AB01-EC396FD062A2}"/>
              </a:ext>
            </a:extLst>
          </p:cNvPr>
          <p:cNvSpPr>
            <a:spLocks noGrp="1"/>
          </p:cNvSpPr>
          <p:nvPr>
            <p:ph sz="quarter" idx="4"/>
          </p:nvPr>
        </p:nvSpPr>
        <p:spPr>
          <a:xfrm>
            <a:off x="6096000" y="2192594"/>
            <a:ext cx="5259387" cy="3997069"/>
          </a:xfrm>
          <a:solidFill>
            <a:schemeClr val="bg2">
              <a:lumMod val="75000"/>
              <a:lumOff val="25000"/>
            </a:schemeClr>
          </a:solidFill>
        </p:spPr>
        <p:txBody>
          <a:bodyPr/>
          <a:lstStyle/>
          <a:p>
            <a:endParaRPr lang="en-US" dirty="0"/>
          </a:p>
          <a:p>
            <a:r>
              <a:rPr lang="en-US" dirty="0"/>
              <a:t>Duty of all Christians</a:t>
            </a:r>
          </a:p>
          <a:p>
            <a:r>
              <a:rPr lang="en-US" dirty="0"/>
              <a:t>Importance of Ministry and Stewardship</a:t>
            </a:r>
          </a:p>
          <a:p>
            <a:r>
              <a:rPr lang="en-US" dirty="0"/>
              <a:t>These belong together as one integrated way of Christian living which is expressed in daily life</a:t>
            </a:r>
          </a:p>
        </p:txBody>
      </p:sp>
      <p:sp>
        <p:nvSpPr>
          <p:cNvPr id="8" name="Footer Placeholder 7">
            <a:extLst>
              <a:ext uri="{FF2B5EF4-FFF2-40B4-BE49-F238E27FC236}">
                <a16:creationId xmlns:a16="http://schemas.microsoft.com/office/drawing/2014/main" id="{2E95BB75-0D94-5FDC-A71D-09FD924C5321}"/>
              </a:ext>
            </a:extLst>
          </p:cNvPr>
          <p:cNvSpPr>
            <a:spLocks noGrp="1"/>
          </p:cNvSpPr>
          <p:nvPr>
            <p:ph type="ftr" sz="quarter" idx="11"/>
          </p:nvPr>
        </p:nvSpPr>
        <p:spPr/>
        <p:txBody>
          <a:bodyPr/>
          <a:lstStyle/>
          <a:p>
            <a:r>
              <a:rPr lang="en-US"/>
              <a:t>Andra Salandy 2026</a:t>
            </a:r>
          </a:p>
        </p:txBody>
      </p:sp>
    </p:spTree>
    <p:extLst>
      <p:ext uri="{BB962C8B-B14F-4D97-AF65-F5344CB8AC3E}">
        <p14:creationId xmlns:p14="http://schemas.microsoft.com/office/powerpoint/2010/main" val="227248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59E61-4696-DDF5-C074-18F7245B1D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D7A4A6-CA7A-82DA-E7F4-B922CDDDB960}"/>
              </a:ext>
            </a:extLst>
          </p:cNvPr>
          <p:cNvSpPr>
            <a:spLocks noGrp="1"/>
          </p:cNvSpPr>
          <p:nvPr>
            <p:ph type="title"/>
          </p:nvPr>
        </p:nvSpPr>
        <p:spPr>
          <a:xfrm>
            <a:off x="698089" y="457200"/>
            <a:ext cx="11071123" cy="663677"/>
          </a:xfrm>
          <a:solidFill>
            <a:schemeClr val="accent2"/>
          </a:solidFill>
        </p:spPr>
        <p:txBody>
          <a:bodyPr>
            <a:normAutofit/>
          </a:bodyPr>
          <a:lstStyle/>
          <a:p>
            <a:r>
              <a:rPr lang="en-US" sz="2800" dirty="0">
                <a:latin typeface="+mn-lt"/>
                <a:ea typeface="+mn-ea"/>
                <a:cs typeface="+mn-cs"/>
              </a:rPr>
              <a:t>Summary of the main points-Core Conviction</a:t>
            </a:r>
          </a:p>
        </p:txBody>
      </p:sp>
      <p:sp>
        <p:nvSpPr>
          <p:cNvPr id="16" name="TextBox 15">
            <a:extLst>
              <a:ext uri="{FF2B5EF4-FFF2-40B4-BE49-F238E27FC236}">
                <a16:creationId xmlns:a16="http://schemas.microsoft.com/office/drawing/2014/main" id="{25DD341C-74F0-7A29-A13C-E1C55C1521AA}"/>
              </a:ext>
            </a:extLst>
          </p:cNvPr>
          <p:cNvSpPr txBox="1"/>
          <p:nvPr/>
        </p:nvSpPr>
        <p:spPr>
          <a:xfrm>
            <a:off x="374702" y="2057400"/>
            <a:ext cx="7776240" cy="954107"/>
          </a:xfrm>
          <a:prstGeom prst="rect">
            <a:avLst/>
          </a:prstGeom>
          <a:solidFill>
            <a:srgbClr val="00B050"/>
          </a:solidFill>
        </p:spPr>
        <p:txBody>
          <a:bodyPr wrap="square">
            <a:spAutoFit/>
          </a:bodyPr>
          <a:lstStyle/>
          <a:p>
            <a:pPr algn="just"/>
            <a:r>
              <a:rPr lang="en-US" sz="2800" dirty="0"/>
              <a:t>Synod as Discernment, Thanksgiving and Direction</a:t>
            </a:r>
          </a:p>
        </p:txBody>
      </p:sp>
      <p:pic>
        <p:nvPicPr>
          <p:cNvPr id="21" name="Picture 20" descr="Praying Hands - (Giclee) 24 x 30">
            <a:extLst>
              <a:ext uri="{FF2B5EF4-FFF2-40B4-BE49-F238E27FC236}">
                <a16:creationId xmlns:a16="http://schemas.microsoft.com/office/drawing/2014/main" id="{ACC55E94-3BCB-BB76-0482-2A0B5C48B96F}"/>
              </a:ext>
            </a:extLst>
          </p:cNvPr>
          <p:cNvPicPr>
            <a:picLocks noChangeAspect="1"/>
          </p:cNvPicPr>
          <p:nvPr/>
        </p:nvPicPr>
        <p:blipFill>
          <a:blip r:embed="rId2"/>
          <a:stretch>
            <a:fillRect/>
          </a:stretch>
        </p:blipFill>
        <p:spPr>
          <a:xfrm>
            <a:off x="8908026" y="2920181"/>
            <a:ext cx="3213788" cy="3792794"/>
          </a:xfrm>
          <a:prstGeom prst="rect">
            <a:avLst/>
          </a:prstGeom>
        </p:spPr>
      </p:pic>
      <p:sp>
        <p:nvSpPr>
          <p:cNvPr id="22" name="Footer Placeholder 21">
            <a:extLst>
              <a:ext uri="{FF2B5EF4-FFF2-40B4-BE49-F238E27FC236}">
                <a16:creationId xmlns:a16="http://schemas.microsoft.com/office/drawing/2014/main" id="{2000799A-AC27-4D8C-B0A3-43E7BA3E3AB6}"/>
              </a:ext>
            </a:extLst>
          </p:cNvPr>
          <p:cNvSpPr>
            <a:spLocks noGrp="1"/>
          </p:cNvSpPr>
          <p:nvPr>
            <p:ph type="ftr" sz="quarter" idx="11"/>
          </p:nvPr>
        </p:nvSpPr>
        <p:spPr/>
        <p:txBody>
          <a:bodyPr/>
          <a:lstStyle/>
          <a:p>
            <a:r>
              <a:rPr lang="en-US"/>
              <a:t>Andra Salandy 2026</a:t>
            </a:r>
          </a:p>
        </p:txBody>
      </p:sp>
    </p:spTree>
    <p:extLst>
      <p:ext uri="{BB962C8B-B14F-4D97-AF65-F5344CB8AC3E}">
        <p14:creationId xmlns:p14="http://schemas.microsoft.com/office/powerpoint/2010/main" val="1579071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007C6E-B080-C043-50B2-70D528550E57}"/>
              </a:ext>
            </a:extLst>
          </p:cNvPr>
          <p:cNvSpPr>
            <a:spLocks noGrp="1"/>
          </p:cNvSpPr>
          <p:nvPr>
            <p:ph type="title"/>
          </p:nvPr>
        </p:nvSpPr>
        <p:spPr/>
        <p:txBody>
          <a:bodyPr/>
          <a:lstStyle/>
          <a:p>
            <a:r>
              <a:rPr lang="en-US" dirty="0"/>
              <a:t>Being Intentional in all that you do.</a:t>
            </a:r>
          </a:p>
        </p:txBody>
      </p:sp>
      <p:pic>
        <p:nvPicPr>
          <p:cNvPr id="5" name="Content Placeholder 4" descr="Spool Of Thread Images – Browse 311,670 Stock Photos, Vectors, and Video | Adobe Stock">
            <a:extLst>
              <a:ext uri="{FF2B5EF4-FFF2-40B4-BE49-F238E27FC236}">
                <a16:creationId xmlns:a16="http://schemas.microsoft.com/office/drawing/2014/main" id="{613917C0-FFEF-E693-9A15-1D82BB3AF59F}"/>
              </a:ext>
            </a:extLst>
          </p:cNvPr>
          <p:cNvPicPr>
            <a:picLocks noGrp="1" noChangeAspect="1"/>
          </p:cNvPicPr>
          <p:nvPr>
            <p:ph idx="1"/>
          </p:nvPr>
        </p:nvPicPr>
        <p:blipFill>
          <a:blip r:embed="rId2"/>
          <a:stretch>
            <a:fillRect/>
          </a:stretch>
        </p:blipFill>
        <p:spPr>
          <a:xfrm>
            <a:off x="2851047" y="2309019"/>
            <a:ext cx="4798449" cy="3429000"/>
          </a:xfrm>
          <a:prstGeom prst="rect">
            <a:avLst/>
          </a:prstGeom>
        </p:spPr>
      </p:pic>
      <p:sp>
        <p:nvSpPr>
          <p:cNvPr id="2" name="Footer Placeholder 1">
            <a:extLst>
              <a:ext uri="{FF2B5EF4-FFF2-40B4-BE49-F238E27FC236}">
                <a16:creationId xmlns:a16="http://schemas.microsoft.com/office/drawing/2014/main" id="{39A77C92-E612-EF66-AF09-452F4F4DB9FF}"/>
              </a:ext>
            </a:extLst>
          </p:cNvPr>
          <p:cNvSpPr>
            <a:spLocks noGrp="1"/>
          </p:cNvSpPr>
          <p:nvPr>
            <p:ph type="ftr" sz="quarter" idx="11"/>
          </p:nvPr>
        </p:nvSpPr>
        <p:spPr/>
        <p:txBody>
          <a:bodyPr/>
          <a:lstStyle/>
          <a:p>
            <a:r>
              <a:rPr lang="en-US"/>
              <a:t>Andra Salandy 2026</a:t>
            </a:r>
          </a:p>
        </p:txBody>
      </p:sp>
    </p:spTree>
    <p:extLst>
      <p:ext uri="{BB962C8B-B14F-4D97-AF65-F5344CB8AC3E}">
        <p14:creationId xmlns:p14="http://schemas.microsoft.com/office/powerpoint/2010/main" val="23613957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4B704F2-6A9C-AC20-8BDE-70510DFE4177}"/>
              </a:ext>
            </a:extLst>
          </p:cNvPr>
          <p:cNvSpPr>
            <a:spLocks noGrp="1"/>
          </p:cNvSpPr>
          <p:nvPr>
            <p:ph type="title"/>
          </p:nvPr>
        </p:nvSpPr>
        <p:spPr>
          <a:solidFill>
            <a:srgbClr val="C00000"/>
          </a:solidFill>
        </p:spPr>
        <p:txBody>
          <a:bodyPr/>
          <a:lstStyle/>
          <a:p>
            <a:r>
              <a:rPr lang="en-US" dirty="0">
                <a:solidFill>
                  <a:srgbClr val="FFC000"/>
                </a:solidFill>
              </a:rPr>
              <a:t>From Discernment to Response</a:t>
            </a:r>
          </a:p>
        </p:txBody>
      </p:sp>
      <p:sp>
        <p:nvSpPr>
          <p:cNvPr id="7" name="Content Placeholder 6">
            <a:extLst>
              <a:ext uri="{FF2B5EF4-FFF2-40B4-BE49-F238E27FC236}">
                <a16:creationId xmlns:a16="http://schemas.microsoft.com/office/drawing/2014/main" id="{AE060754-7BDF-CE83-F24C-3D97BDE349D6}"/>
              </a:ext>
            </a:extLst>
          </p:cNvPr>
          <p:cNvSpPr>
            <a:spLocks noGrp="1"/>
          </p:cNvSpPr>
          <p:nvPr>
            <p:ph idx="1"/>
          </p:nvPr>
        </p:nvSpPr>
        <p:spPr/>
        <p:txBody>
          <a:bodyPr/>
          <a:lstStyle/>
          <a:p>
            <a:r>
              <a:rPr lang="en-US" dirty="0">
                <a:solidFill>
                  <a:srgbClr val="FFC000"/>
                </a:solidFill>
              </a:rPr>
              <a:t>Strand 1: Stewardship, Discipline &amp; Sustainability</a:t>
            </a:r>
          </a:p>
          <a:p>
            <a:pPr marL="457200" lvl="1" indent="0">
              <a:buNone/>
            </a:pPr>
            <a:r>
              <a:rPr lang="en-US" dirty="0"/>
              <a:t>( </a:t>
            </a:r>
            <a:r>
              <a:rPr lang="en-US" sz="1400" i="1" dirty="0"/>
              <a:t>Church Systems, </a:t>
            </a:r>
            <a:r>
              <a:rPr lang="en-US" sz="1400" b="1" i="1" dirty="0"/>
              <a:t>Resources, </a:t>
            </a:r>
            <a:r>
              <a:rPr lang="en-US" sz="1400" i="1" dirty="0"/>
              <a:t>Integrity</a:t>
            </a:r>
            <a:r>
              <a:rPr lang="en-US" dirty="0"/>
              <a:t>)</a:t>
            </a:r>
          </a:p>
          <a:p>
            <a:pPr lvl="1"/>
            <a:endParaRPr lang="en-US" dirty="0"/>
          </a:p>
          <a:p>
            <a:pPr lvl="1"/>
            <a:r>
              <a:rPr lang="en-US" dirty="0"/>
              <a:t>Become more disciplined in our financial affairs</a:t>
            </a:r>
          </a:p>
          <a:p>
            <a:pPr lvl="1"/>
            <a:r>
              <a:rPr lang="en-US" dirty="0"/>
              <a:t>Ensure the fiscal practice of the church are aligned  with the realities of society  </a:t>
            </a:r>
          </a:p>
          <a:p>
            <a:pPr lvl="1"/>
            <a:endParaRPr lang="en-US" dirty="0"/>
          </a:p>
          <a:p>
            <a:pPr lvl="1"/>
            <a:r>
              <a:rPr lang="en-US" dirty="0">
                <a:solidFill>
                  <a:srgbClr val="FFC000"/>
                </a:solidFill>
              </a:rPr>
              <a:t>Core Conviction</a:t>
            </a:r>
          </a:p>
          <a:p>
            <a:pPr lvl="2"/>
            <a:r>
              <a:rPr lang="en-US" sz="2400" dirty="0"/>
              <a:t>Faithful stewardship ensures that what God has entrusted to the church is used wisely, so that mission is not weakened by inefficiency, neglect or fragmentation</a:t>
            </a:r>
          </a:p>
        </p:txBody>
      </p:sp>
      <p:sp>
        <p:nvSpPr>
          <p:cNvPr id="2" name="Footer Placeholder 1">
            <a:extLst>
              <a:ext uri="{FF2B5EF4-FFF2-40B4-BE49-F238E27FC236}">
                <a16:creationId xmlns:a16="http://schemas.microsoft.com/office/drawing/2014/main" id="{12B10EAE-3CC0-AA3C-214F-C559E3125E88}"/>
              </a:ext>
            </a:extLst>
          </p:cNvPr>
          <p:cNvSpPr>
            <a:spLocks noGrp="1"/>
          </p:cNvSpPr>
          <p:nvPr>
            <p:ph type="ftr" sz="quarter" idx="11"/>
          </p:nvPr>
        </p:nvSpPr>
        <p:spPr/>
        <p:txBody>
          <a:bodyPr/>
          <a:lstStyle/>
          <a:p>
            <a:r>
              <a:rPr lang="en-US"/>
              <a:t>Andra Salandy 2026</a:t>
            </a:r>
          </a:p>
        </p:txBody>
      </p:sp>
    </p:spTree>
    <p:extLst>
      <p:ext uri="{BB962C8B-B14F-4D97-AF65-F5344CB8AC3E}">
        <p14:creationId xmlns:p14="http://schemas.microsoft.com/office/powerpoint/2010/main" val="41379645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219FC-6DBD-404A-19C1-FB178CC96AA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8FFB82C-401C-493F-861E-007310D2E03E}"/>
              </a:ext>
            </a:extLst>
          </p:cNvPr>
          <p:cNvSpPr>
            <a:spLocks noGrp="1"/>
          </p:cNvSpPr>
          <p:nvPr>
            <p:ph type="title"/>
          </p:nvPr>
        </p:nvSpPr>
        <p:spPr>
          <a:solidFill>
            <a:srgbClr val="C00000"/>
          </a:solidFill>
        </p:spPr>
        <p:txBody>
          <a:bodyPr/>
          <a:lstStyle/>
          <a:p>
            <a:r>
              <a:rPr lang="en-US" dirty="0">
                <a:solidFill>
                  <a:srgbClr val="FFC000"/>
                </a:solidFill>
              </a:rPr>
              <a:t>From Discernment to Response</a:t>
            </a:r>
          </a:p>
        </p:txBody>
      </p:sp>
      <p:sp>
        <p:nvSpPr>
          <p:cNvPr id="7" name="Content Placeholder 6">
            <a:extLst>
              <a:ext uri="{FF2B5EF4-FFF2-40B4-BE49-F238E27FC236}">
                <a16:creationId xmlns:a16="http://schemas.microsoft.com/office/drawing/2014/main" id="{D3542B9F-CABE-F745-A309-9DC96D4BAC9F}"/>
              </a:ext>
            </a:extLst>
          </p:cNvPr>
          <p:cNvSpPr>
            <a:spLocks noGrp="1"/>
          </p:cNvSpPr>
          <p:nvPr>
            <p:ph idx="1"/>
          </p:nvPr>
        </p:nvSpPr>
        <p:spPr/>
        <p:txBody>
          <a:bodyPr/>
          <a:lstStyle/>
          <a:p>
            <a:pPr marL="0" indent="0">
              <a:buNone/>
            </a:pPr>
            <a:r>
              <a:rPr lang="en-US" dirty="0">
                <a:solidFill>
                  <a:srgbClr val="FFC000"/>
                </a:solidFill>
              </a:rPr>
              <a:t>Strand 2: Formation, Discipleship &amp; Vocation</a:t>
            </a:r>
          </a:p>
          <a:p>
            <a:pPr marL="0" indent="0">
              <a:buNone/>
            </a:pPr>
            <a:r>
              <a:rPr lang="en-US" dirty="0">
                <a:solidFill>
                  <a:srgbClr val="FFC000"/>
                </a:solidFill>
              </a:rPr>
              <a:t>	</a:t>
            </a:r>
            <a:r>
              <a:rPr lang="en-US" sz="1800" dirty="0">
                <a:solidFill>
                  <a:srgbClr val="FFC000"/>
                </a:solidFill>
              </a:rPr>
              <a:t>(</a:t>
            </a:r>
            <a:r>
              <a:rPr lang="en-US" sz="1800" b="1" dirty="0"/>
              <a:t>People</a:t>
            </a:r>
            <a:r>
              <a:rPr lang="en-US" sz="1800" dirty="0"/>
              <a:t>, Ministry &amp; Spiritual Depth)</a:t>
            </a:r>
          </a:p>
          <a:p>
            <a:pPr marL="0" indent="0">
              <a:buNone/>
            </a:pPr>
            <a:r>
              <a:rPr lang="en-US" dirty="0"/>
              <a:t>“</a:t>
            </a:r>
            <a:r>
              <a:rPr lang="en-US" sz="2400" i="1" dirty="0"/>
              <a:t>The Church must also recover confidence in its teaching ministry. In an age shaped by information overload, digital fragmentation, and competing moral narratives, the faithful require deeper grounding in Scripture, Anglican identity, doctrine, liturgy, ethics, and Christian vocation.”</a:t>
            </a:r>
          </a:p>
          <a:p>
            <a:pPr marL="0" indent="0">
              <a:buNone/>
            </a:pPr>
            <a:r>
              <a:rPr lang="en-US" sz="1800" i="1" dirty="0">
                <a:solidFill>
                  <a:srgbClr val="FFC000"/>
                </a:solidFill>
              </a:rPr>
              <a:t>Emphasis on Youth formation</a:t>
            </a:r>
          </a:p>
          <a:p>
            <a:pPr marL="0" indent="0">
              <a:buNone/>
            </a:pPr>
            <a:r>
              <a:rPr lang="en-US" sz="2400" dirty="0">
                <a:solidFill>
                  <a:srgbClr val="FFC000"/>
                </a:solidFill>
              </a:rPr>
              <a:t>Core Conviction</a:t>
            </a:r>
          </a:p>
          <a:p>
            <a:pPr lvl="1"/>
            <a:r>
              <a:rPr lang="en-US" dirty="0"/>
              <a:t>The church must form disciples who are grounded, discerning and capable of faithful living in a complex and changing world.</a:t>
            </a:r>
          </a:p>
        </p:txBody>
      </p:sp>
      <p:sp>
        <p:nvSpPr>
          <p:cNvPr id="2" name="Footer Placeholder 1">
            <a:extLst>
              <a:ext uri="{FF2B5EF4-FFF2-40B4-BE49-F238E27FC236}">
                <a16:creationId xmlns:a16="http://schemas.microsoft.com/office/drawing/2014/main" id="{1B7969AF-3DF1-00BF-B749-CA7A3B52383B}"/>
              </a:ext>
            </a:extLst>
          </p:cNvPr>
          <p:cNvSpPr>
            <a:spLocks noGrp="1"/>
          </p:cNvSpPr>
          <p:nvPr>
            <p:ph type="ftr" sz="quarter" idx="11"/>
          </p:nvPr>
        </p:nvSpPr>
        <p:spPr/>
        <p:txBody>
          <a:bodyPr/>
          <a:lstStyle/>
          <a:p>
            <a:r>
              <a:rPr lang="en-US"/>
              <a:t>Andra Salandy 2026</a:t>
            </a:r>
          </a:p>
        </p:txBody>
      </p:sp>
    </p:spTree>
    <p:extLst>
      <p:ext uri="{BB962C8B-B14F-4D97-AF65-F5344CB8AC3E}">
        <p14:creationId xmlns:p14="http://schemas.microsoft.com/office/powerpoint/2010/main" val="18399201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EFA3B-2316-C2E9-439A-9A3962CF100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072353F-1670-74FB-D95B-52ED75DC24CF}"/>
              </a:ext>
            </a:extLst>
          </p:cNvPr>
          <p:cNvSpPr>
            <a:spLocks noGrp="1"/>
          </p:cNvSpPr>
          <p:nvPr>
            <p:ph type="title"/>
          </p:nvPr>
        </p:nvSpPr>
        <p:spPr>
          <a:solidFill>
            <a:srgbClr val="C00000"/>
          </a:solidFill>
        </p:spPr>
        <p:txBody>
          <a:bodyPr/>
          <a:lstStyle/>
          <a:p>
            <a:r>
              <a:rPr lang="en-US" dirty="0">
                <a:solidFill>
                  <a:srgbClr val="FFC000"/>
                </a:solidFill>
              </a:rPr>
              <a:t>From Discernment to Response</a:t>
            </a:r>
          </a:p>
        </p:txBody>
      </p:sp>
      <p:sp>
        <p:nvSpPr>
          <p:cNvPr id="7" name="Content Placeholder 6">
            <a:extLst>
              <a:ext uri="{FF2B5EF4-FFF2-40B4-BE49-F238E27FC236}">
                <a16:creationId xmlns:a16="http://schemas.microsoft.com/office/drawing/2014/main" id="{4068F7D8-B453-CC6E-DD49-6D0C46685548}"/>
              </a:ext>
            </a:extLst>
          </p:cNvPr>
          <p:cNvSpPr>
            <a:spLocks noGrp="1"/>
          </p:cNvSpPr>
          <p:nvPr>
            <p:ph idx="1"/>
          </p:nvPr>
        </p:nvSpPr>
        <p:spPr/>
        <p:txBody>
          <a:bodyPr/>
          <a:lstStyle/>
          <a:p>
            <a:r>
              <a:rPr lang="en-US" dirty="0">
                <a:solidFill>
                  <a:srgbClr val="FFC000"/>
                </a:solidFill>
              </a:rPr>
              <a:t>Strand 3: Stewardship, Discipline &amp; Sustainability</a:t>
            </a:r>
            <a:endParaRPr lang="en-US" dirty="0"/>
          </a:p>
          <a:p>
            <a:pPr lvl="1"/>
            <a:r>
              <a:rPr lang="en-US" dirty="0"/>
              <a:t>( </a:t>
            </a:r>
            <a:r>
              <a:rPr lang="en-US" sz="1800" b="1" i="1" dirty="0"/>
              <a:t>Church in Society </a:t>
            </a:r>
            <a:r>
              <a:rPr lang="en-US" sz="1800" i="1" dirty="0"/>
              <a:t>&amp; Pastoral Presence)</a:t>
            </a:r>
          </a:p>
          <a:p>
            <a:pPr lvl="1"/>
            <a:endParaRPr lang="en-US" sz="1800" i="1" dirty="0"/>
          </a:p>
          <a:p>
            <a:pPr lvl="1"/>
            <a:r>
              <a:rPr lang="en-US" dirty="0"/>
              <a:t>Pastoral Creativity- counselling, practical assistance,  community mobilization and strengthened  care in a society (children &amp; elderly) under pressure</a:t>
            </a:r>
          </a:p>
          <a:p>
            <a:pPr lvl="1"/>
            <a:endParaRPr lang="en-US" dirty="0">
              <a:solidFill>
                <a:srgbClr val="FFC000"/>
              </a:solidFill>
            </a:endParaRPr>
          </a:p>
          <a:p>
            <a:pPr lvl="1"/>
            <a:r>
              <a:rPr lang="en-US" dirty="0">
                <a:solidFill>
                  <a:srgbClr val="FFC000"/>
                </a:solidFill>
              </a:rPr>
              <a:t>Core Conviction</a:t>
            </a:r>
          </a:p>
          <a:p>
            <a:pPr lvl="1"/>
            <a:r>
              <a:rPr lang="en-US" dirty="0"/>
              <a:t>The church must be present, responsive,  and faithful within the lived realities of the people it serves</a:t>
            </a:r>
          </a:p>
        </p:txBody>
      </p:sp>
      <p:sp>
        <p:nvSpPr>
          <p:cNvPr id="2" name="Footer Placeholder 1">
            <a:extLst>
              <a:ext uri="{FF2B5EF4-FFF2-40B4-BE49-F238E27FC236}">
                <a16:creationId xmlns:a16="http://schemas.microsoft.com/office/drawing/2014/main" id="{A9CA35E9-74E0-9F2F-6353-96B5DBB9EE34}"/>
              </a:ext>
            </a:extLst>
          </p:cNvPr>
          <p:cNvSpPr>
            <a:spLocks noGrp="1"/>
          </p:cNvSpPr>
          <p:nvPr>
            <p:ph type="ftr" sz="quarter" idx="11"/>
          </p:nvPr>
        </p:nvSpPr>
        <p:spPr/>
        <p:txBody>
          <a:bodyPr/>
          <a:lstStyle/>
          <a:p>
            <a:r>
              <a:rPr lang="en-US"/>
              <a:t>Andra Salandy 2026</a:t>
            </a:r>
          </a:p>
        </p:txBody>
      </p:sp>
    </p:spTree>
    <p:extLst>
      <p:ext uri="{BB962C8B-B14F-4D97-AF65-F5344CB8AC3E}">
        <p14:creationId xmlns:p14="http://schemas.microsoft.com/office/powerpoint/2010/main" val="17110265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7A619-57B8-352C-B173-A42F59950574}"/>
              </a:ext>
            </a:extLst>
          </p:cNvPr>
          <p:cNvSpPr>
            <a:spLocks noGrp="1"/>
          </p:cNvSpPr>
          <p:nvPr>
            <p:ph type="title"/>
          </p:nvPr>
        </p:nvSpPr>
        <p:spPr>
          <a:solidFill>
            <a:srgbClr val="C00000"/>
          </a:solidFill>
        </p:spPr>
        <p:txBody>
          <a:bodyPr/>
          <a:lstStyle/>
          <a:p>
            <a:r>
              <a:rPr lang="en-US" b="1" dirty="0"/>
              <a:t>📌 </a:t>
            </a:r>
            <a:r>
              <a:rPr lang="en-US" b="1" dirty="0">
                <a:solidFill>
                  <a:srgbClr val="FFC000"/>
                </a:solidFill>
              </a:rPr>
              <a:t>Key Action Agenda</a:t>
            </a:r>
            <a:br>
              <a:rPr lang="en-US" dirty="0">
                <a:solidFill>
                  <a:srgbClr val="FFC000"/>
                </a:solidFill>
              </a:rPr>
            </a:br>
            <a:endParaRPr lang="en-US" dirty="0">
              <a:solidFill>
                <a:srgbClr val="FFC000"/>
              </a:solidFill>
            </a:endParaRPr>
          </a:p>
        </p:txBody>
      </p:sp>
      <p:sp>
        <p:nvSpPr>
          <p:cNvPr id="3" name="Content Placeholder 2">
            <a:extLst>
              <a:ext uri="{FF2B5EF4-FFF2-40B4-BE49-F238E27FC236}">
                <a16:creationId xmlns:a16="http://schemas.microsoft.com/office/drawing/2014/main" id="{D279E398-30C1-7740-2A5D-6AB38FF26CFA}"/>
              </a:ext>
            </a:extLst>
          </p:cNvPr>
          <p:cNvSpPr>
            <a:spLocks noGrp="1"/>
          </p:cNvSpPr>
          <p:nvPr>
            <p:ph idx="1"/>
          </p:nvPr>
        </p:nvSpPr>
        <p:spPr/>
        <p:txBody>
          <a:bodyPr>
            <a:normAutofit/>
          </a:bodyPr>
          <a:lstStyle/>
          <a:p>
            <a:pPr lvl="0"/>
            <a:r>
              <a:rPr lang="en-US"/>
              <a:t>Establish </a:t>
            </a:r>
            <a:r>
              <a:rPr lang="en-US" dirty="0"/>
              <a:t>a Diocesan real estate company to manage property and ensure sustainability.</a:t>
            </a:r>
          </a:p>
          <a:p>
            <a:pPr lvl="0"/>
            <a:r>
              <a:rPr lang="en-US" dirty="0"/>
              <a:t>Resolve Bishop’s accommodation in Tobago.</a:t>
            </a:r>
          </a:p>
          <a:p>
            <a:pPr lvl="0"/>
            <a:r>
              <a:rPr lang="en-US" dirty="0"/>
              <a:t>Strengthen and formalize the Diocesan Archives</a:t>
            </a:r>
          </a:p>
          <a:p>
            <a:pPr lvl="0"/>
            <a:r>
              <a:rPr lang="en-US" dirty="0"/>
              <a:t>Creating and setting up technology for collecting offerings and donations</a:t>
            </a:r>
          </a:p>
          <a:p>
            <a:pPr lvl="0"/>
            <a:r>
              <a:rPr lang="en-US" dirty="0"/>
              <a:t>Develop structured Youth formation pathway.</a:t>
            </a:r>
          </a:p>
          <a:p>
            <a:pPr lvl="0"/>
            <a:r>
              <a:rPr lang="en-US" dirty="0"/>
              <a:t>Prioritize teaching ministry of the church (Biblical, liturgical and governance).</a:t>
            </a:r>
          </a:p>
        </p:txBody>
      </p:sp>
      <p:sp>
        <p:nvSpPr>
          <p:cNvPr id="4" name="Footer Placeholder 3">
            <a:extLst>
              <a:ext uri="{FF2B5EF4-FFF2-40B4-BE49-F238E27FC236}">
                <a16:creationId xmlns:a16="http://schemas.microsoft.com/office/drawing/2014/main" id="{97CA7B4A-526F-20DD-EDB6-BF2DD2E3358A}"/>
              </a:ext>
            </a:extLst>
          </p:cNvPr>
          <p:cNvSpPr>
            <a:spLocks noGrp="1"/>
          </p:cNvSpPr>
          <p:nvPr>
            <p:ph type="ftr" sz="quarter" idx="11"/>
          </p:nvPr>
        </p:nvSpPr>
        <p:spPr/>
        <p:txBody>
          <a:bodyPr/>
          <a:lstStyle/>
          <a:p>
            <a:r>
              <a:rPr lang="en-US"/>
              <a:t>Andra Salandy 2026</a:t>
            </a:r>
          </a:p>
        </p:txBody>
      </p:sp>
    </p:spTree>
    <p:extLst>
      <p:ext uri="{BB962C8B-B14F-4D97-AF65-F5344CB8AC3E}">
        <p14:creationId xmlns:p14="http://schemas.microsoft.com/office/powerpoint/2010/main" val="37442980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9DA0F-E5D5-566C-9FBA-0AB9D48FAA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38A024-725D-BF5B-CFC0-311093B1BC20}"/>
              </a:ext>
            </a:extLst>
          </p:cNvPr>
          <p:cNvSpPr>
            <a:spLocks noGrp="1"/>
          </p:cNvSpPr>
          <p:nvPr>
            <p:ph type="title"/>
          </p:nvPr>
        </p:nvSpPr>
        <p:spPr>
          <a:solidFill>
            <a:srgbClr val="C00000"/>
          </a:solidFill>
        </p:spPr>
        <p:txBody>
          <a:bodyPr/>
          <a:lstStyle/>
          <a:p>
            <a:r>
              <a:rPr lang="en-US" b="1" dirty="0"/>
              <a:t>📌 </a:t>
            </a:r>
            <a:r>
              <a:rPr lang="en-US" b="1" dirty="0">
                <a:solidFill>
                  <a:srgbClr val="FFC000"/>
                </a:solidFill>
              </a:rPr>
              <a:t>Key Action Agenda</a:t>
            </a:r>
            <a:br>
              <a:rPr lang="en-US" dirty="0">
                <a:solidFill>
                  <a:srgbClr val="FFC000"/>
                </a:solidFill>
              </a:rPr>
            </a:br>
            <a:endParaRPr lang="en-US" dirty="0">
              <a:solidFill>
                <a:srgbClr val="FFC000"/>
              </a:solidFill>
            </a:endParaRPr>
          </a:p>
        </p:txBody>
      </p:sp>
      <p:sp>
        <p:nvSpPr>
          <p:cNvPr id="3" name="Content Placeholder 2">
            <a:extLst>
              <a:ext uri="{FF2B5EF4-FFF2-40B4-BE49-F238E27FC236}">
                <a16:creationId xmlns:a16="http://schemas.microsoft.com/office/drawing/2014/main" id="{A6F41733-5E88-D407-8E69-A30F88A61D2C}"/>
              </a:ext>
            </a:extLst>
          </p:cNvPr>
          <p:cNvSpPr>
            <a:spLocks noGrp="1"/>
          </p:cNvSpPr>
          <p:nvPr>
            <p:ph idx="1"/>
          </p:nvPr>
        </p:nvSpPr>
        <p:spPr/>
        <p:txBody>
          <a:bodyPr>
            <a:normAutofit lnSpcReduction="10000"/>
          </a:bodyPr>
          <a:lstStyle/>
          <a:p>
            <a:pPr lvl="0"/>
            <a:r>
              <a:rPr lang="en-US" dirty="0"/>
              <a:t>Consolidate clergy Formation</a:t>
            </a:r>
          </a:p>
          <a:p>
            <a:pPr lvl="0"/>
            <a:r>
              <a:rPr lang="en-US" dirty="0"/>
              <a:t>Explore responsible use of Technology in mission;</a:t>
            </a:r>
          </a:p>
          <a:p>
            <a:pPr lvl="0"/>
            <a:r>
              <a:rPr lang="en-US" dirty="0"/>
              <a:t>Strengthening pastoral care and ministry for the elderly, </a:t>
            </a:r>
          </a:p>
          <a:p>
            <a:pPr lvl="0"/>
            <a:r>
              <a:rPr lang="en-US" dirty="0"/>
              <a:t>Maintain Diocesan Assessment stability and parish compliance.</a:t>
            </a:r>
          </a:p>
          <a:p>
            <a:pPr lvl="0"/>
            <a:r>
              <a:rPr lang="en-US" dirty="0"/>
              <a:t>Embed safeguarding culture.</a:t>
            </a:r>
          </a:p>
          <a:p>
            <a:pPr lvl="0"/>
            <a:r>
              <a:rPr lang="en-US" dirty="0"/>
              <a:t>Strengthen financial discipline.</a:t>
            </a:r>
          </a:p>
          <a:p>
            <a:pPr lvl="0"/>
            <a:r>
              <a:rPr lang="en-US" dirty="0"/>
              <a:t>Develop data- informed and contextually responsive ministry practice</a:t>
            </a:r>
          </a:p>
          <a:p>
            <a:r>
              <a:rPr lang="en-US" dirty="0"/>
              <a:t>Implement training in digital tools and emerging technologies </a:t>
            </a:r>
          </a:p>
        </p:txBody>
      </p:sp>
      <p:sp>
        <p:nvSpPr>
          <p:cNvPr id="4" name="Footer Placeholder 3">
            <a:extLst>
              <a:ext uri="{FF2B5EF4-FFF2-40B4-BE49-F238E27FC236}">
                <a16:creationId xmlns:a16="http://schemas.microsoft.com/office/drawing/2014/main" id="{0D37ED1F-1FC9-EA32-7229-20A1E5DCB9F9}"/>
              </a:ext>
            </a:extLst>
          </p:cNvPr>
          <p:cNvSpPr>
            <a:spLocks noGrp="1"/>
          </p:cNvSpPr>
          <p:nvPr>
            <p:ph type="ftr" sz="quarter" idx="11"/>
          </p:nvPr>
        </p:nvSpPr>
        <p:spPr/>
        <p:txBody>
          <a:bodyPr/>
          <a:lstStyle/>
          <a:p>
            <a:r>
              <a:rPr lang="en-US"/>
              <a:t>Andra Salandy 2026</a:t>
            </a:r>
          </a:p>
        </p:txBody>
      </p:sp>
    </p:spTree>
    <p:extLst>
      <p:ext uri="{BB962C8B-B14F-4D97-AF65-F5344CB8AC3E}">
        <p14:creationId xmlns:p14="http://schemas.microsoft.com/office/powerpoint/2010/main" val="9530867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315AA-84F3-A88C-5A71-9D2268F2B632}"/>
              </a:ext>
            </a:extLst>
          </p:cNvPr>
          <p:cNvSpPr>
            <a:spLocks noGrp="1"/>
          </p:cNvSpPr>
          <p:nvPr>
            <p:ph type="title"/>
          </p:nvPr>
        </p:nvSpPr>
        <p:spPr>
          <a:solidFill>
            <a:srgbClr val="C00000"/>
          </a:solidFill>
        </p:spPr>
        <p:txBody>
          <a:bodyPr/>
          <a:lstStyle/>
          <a:p>
            <a:r>
              <a:rPr lang="en-US" b="1" dirty="0">
                <a:solidFill>
                  <a:srgbClr val="FFC000"/>
                </a:solidFill>
              </a:rPr>
              <a:t>Closing: Gratitude and Dependence</a:t>
            </a:r>
            <a:br>
              <a:rPr lang="en-US" dirty="0"/>
            </a:br>
            <a:endParaRPr lang="en-US" dirty="0"/>
          </a:p>
        </p:txBody>
      </p:sp>
      <p:sp>
        <p:nvSpPr>
          <p:cNvPr id="3" name="Content Placeholder 2">
            <a:extLst>
              <a:ext uri="{FF2B5EF4-FFF2-40B4-BE49-F238E27FC236}">
                <a16:creationId xmlns:a16="http://schemas.microsoft.com/office/drawing/2014/main" id="{6ADD4577-0D7E-D834-F0CB-1660841D7273}"/>
              </a:ext>
            </a:extLst>
          </p:cNvPr>
          <p:cNvSpPr>
            <a:spLocks noGrp="1"/>
          </p:cNvSpPr>
          <p:nvPr>
            <p:ph idx="1"/>
          </p:nvPr>
        </p:nvSpPr>
        <p:spPr/>
        <p:txBody>
          <a:bodyPr/>
          <a:lstStyle/>
          <a:p>
            <a:pPr lvl="0"/>
            <a:r>
              <a:rPr lang="en-US" dirty="0"/>
              <a:t>The Church moves from discernment into thanksgiving and faithful action.</a:t>
            </a:r>
          </a:p>
          <a:p>
            <a:r>
              <a:rPr lang="en-US" dirty="0"/>
              <a:t>Emphasis on Christ as the Head of the Church, we do not walk alone.</a:t>
            </a:r>
          </a:p>
        </p:txBody>
      </p:sp>
      <p:sp>
        <p:nvSpPr>
          <p:cNvPr id="4" name="Footer Placeholder 3">
            <a:extLst>
              <a:ext uri="{FF2B5EF4-FFF2-40B4-BE49-F238E27FC236}">
                <a16:creationId xmlns:a16="http://schemas.microsoft.com/office/drawing/2014/main" id="{7FFD661E-E05E-FBFF-2F5C-4EE71532F92B}"/>
              </a:ext>
            </a:extLst>
          </p:cNvPr>
          <p:cNvSpPr>
            <a:spLocks noGrp="1"/>
          </p:cNvSpPr>
          <p:nvPr>
            <p:ph type="ftr" sz="quarter" idx="11"/>
          </p:nvPr>
        </p:nvSpPr>
        <p:spPr/>
        <p:txBody>
          <a:bodyPr/>
          <a:lstStyle/>
          <a:p>
            <a:r>
              <a:rPr lang="en-US"/>
              <a:t>Andra Salandy 2026</a:t>
            </a:r>
          </a:p>
        </p:txBody>
      </p:sp>
    </p:spTree>
    <p:extLst>
      <p:ext uri="{BB962C8B-B14F-4D97-AF65-F5344CB8AC3E}">
        <p14:creationId xmlns:p14="http://schemas.microsoft.com/office/powerpoint/2010/main" val="37120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24A93-96A0-C660-E0FA-6DE08DD4B179}"/>
              </a:ext>
            </a:extLst>
          </p:cNvPr>
          <p:cNvSpPr>
            <a:spLocks noGrp="1"/>
          </p:cNvSpPr>
          <p:nvPr>
            <p:ph type="title"/>
          </p:nvPr>
        </p:nvSpPr>
        <p:spPr>
          <a:solidFill>
            <a:schemeClr val="accent3"/>
          </a:solidFill>
        </p:spPr>
        <p:txBody>
          <a:bodyPr/>
          <a:lstStyle/>
          <a:p>
            <a:r>
              <a:rPr lang="en-US" dirty="0"/>
              <a:t>Business Days</a:t>
            </a:r>
          </a:p>
        </p:txBody>
      </p:sp>
      <p:sp>
        <p:nvSpPr>
          <p:cNvPr id="3" name="Content Placeholder 2">
            <a:extLst>
              <a:ext uri="{FF2B5EF4-FFF2-40B4-BE49-F238E27FC236}">
                <a16:creationId xmlns:a16="http://schemas.microsoft.com/office/drawing/2014/main" id="{B50310B5-DEBF-B419-F508-1FE46244ED9A}"/>
              </a:ext>
            </a:extLst>
          </p:cNvPr>
          <p:cNvSpPr>
            <a:spLocks noGrp="1"/>
          </p:cNvSpPr>
          <p:nvPr>
            <p:ph idx="1"/>
          </p:nvPr>
        </p:nvSpPr>
        <p:spPr/>
        <p:txBody>
          <a:bodyPr>
            <a:normAutofit lnSpcReduction="10000"/>
          </a:bodyPr>
          <a:lstStyle/>
          <a:p>
            <a:r>
              <a:rPr lang="en-US" dirty="0"/>
              <a:t>Special presentations: </a:t>
            </a:r>
          </a:p>
          <a:p>
            <a:r>
              <a:rPr lang="en-US" dirty="0"/>
              <a:t>  </a:t>
            </a:r>
            <a:r>
              <a:rPr lang="en-US" dirty="0" err="1"/>
              <a:t>Ms</a:t>
            </a:r>
            <a:r>
              <a:rPr lang="en-US" dirty="0"/>
              <a:t> Ena Barclay on </a:t>
            </a:r>
            <a:r>
              <a:rPr lang="en-US" b="1" dirty="0"/>
              <a:t>:</a:t>
            </a:r>
          </a:p>
          <a:p>
            <a:r>
              <a:rPr lang="en-US" b="1" dirty="0"/>
              <a:t>“The Development of a safe church culture”.</a:t>
            </a:r>
          </a:p>
          <a:p>
            <a:endParaRPr lang="en-US" b="1" dirty="0"/>
          </a:p>
          <a:p>
            <a:r>
              <a:rPr lang="en-US" b="1" dirty="0"/>
              <a:t>Finance Accounting Tech- Mr. John Peter</a:t>
            </a:r>
          </a:p>
          <a:p>
            <a:endParaRPr lang="en-US" b="1" dirty="0"/>
          </a:p>
          <a:p>
            <a:r>
              <a:rPr lang="en-US" b="1" dirty="0"/>
              <a:t>Strategic Plan 2022-25 Fr W. Maughn</a:t>
            </a:r>
          </a:p>
          <a:p>
            <a:endParaRPr lang="en-US" b="1" dirty="0"/>
          </a:p>
          <a:p>
            <a:r>
              <a:rPr lang="en-US" b="1" dirty="0"/>
              <a:t>Mental Health- Wellness-		Psychiatrist Dr. Othello</a:t>
            </a:r>
            <a:endParaRPr lang="en-US" dirty="0"/>
          </a:p>
        </p:txBody>
      </p:sp>
      <p:sp>
        <p:nvSpPr>
          <p:cNvPr id="4" name="Footer Placeholder 3">
            <a:extLst>
              <a:ext uri="{FF2B5EF4-FFF2-40B4-BE49-F238E27FC236}">
                <a16:creationId xmlns:a16="http://schemas.microsoft.com/office/drawing/2014/main" id="{0222D2DF-B0B3-10D0-C7E7-F051E05FF903}"/>
              </a:ext>
            </a:extLst>
          </p:cNvPr>
          <p:cNvSpPr>
            <a:spLocks noGrp="1"/>
          </p:cNvSpPr>
          <p:nvPr>
            <p:ph type="ftr" sz="quarter" idx="11"/>
          </p:nvPr>
        </p:nvSpPr>
        <p:spPr/>
        <p:txBody>
          <a:bodyPr/>
          <a:lstStyle/>
          <a:p>
            <a:r>
              <a:rPr lang="en-US"/>
              <a:t>Andra Salandy 2026</a:t>
            </a:r>
          </a:p>
        </p:txBody>
      </p:sp>
    </p:spTree>
    <p:extLst>
      <p:ext uri="{BB962C8B-B14F-4D97-AF65-F5344CB8AC3E}">
        <p14:creationId xmlns:p14="http://schemas.microsoft.com/office/powerpoint/2010/main" val="3018506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9CB7A-178A-3C50-9E4D-01ACF6F69624}"/>
              </a:ext>
            </a:extLst>
          </p:cNvPr>
          <p:cNvSpPr>
            <a:spLocks noGrp="1"/>
          </p:cNvSpPr>
          <p:nvPr>
            <p:ph type="title"/>
          </p:nvPr>
        </p:nvSpPr>
        <p:spPr/>
        <p:txBody>
          <a:bodyPr/>
          <a:lstStyle/>
          <a:p>
            <a:r>
              <a:rPr lang="en-US" b="1" dirty="0"/>
              <a:t>What is a Synod?</a:t>
            </a:r>
            <a:br>
              <a:rPr lang="en-US" b="1" dirty="0"/>
            </a:br>
            <a:endParaRPr lang="en-US" dirty="0"/>
          </a:p>
        </p:txBody>
      </p:sp>
      <p:sp>
        <p:nvSpPr>
          <p:cNvPr id="3" name="Content Placeholder 2">
            <a:extLst>
              <a:ext uri="{FF2B5EF4-FFF2-40B4-BE49-F238E27FC236}">
                <a16:creationId xmlns:a16="http://schemas.microsoft.com/office/drawing/2014/main" id="{D8537D31-7987-F42F-36A4-BE82E0CF2688}"/>
              </a:ext>
            </a:extLst>
          </p:cNvPr>
          <p:cNvSpPr>
            <a:spLocks noGrp="1"/>
          </p:cNvSpPr>
          <p:nvPr>
            <p:ph idx="1"/>
          </p:nvPr>
        </p:nvSpPr>
        <p:spPr>
          <a:xfrm>
            <a:off x="599768" y="1825625"/>
            <a:ext cx="10754032" cy="1782814"/>
          </a:xfrm>
          <a:solidFill>
            <a:schemeClr val="accent6"/>
          </a:solidFill>
        </p:spPr>
        <p:txBody>
          <a:bodyPr>
            <a:normAutofit/>
          </a:bodyPr>
          <a:lstStyle/>
          <a:p>
            <a:pPr marL="0" indent="0">
              <a:buNone/>
            </a:pPr>
            <a:r>
              <a:rPr lang="en-US" dirty="0"/>
              <a:t>A Synod is a formal meeting of the Church where:</a:t>
            </a:r>
          </a:p>
          <a:p>
            <a:pPr marL="0" indent="0">
              <a:buNone/>
            </a:pPr>
            <a:r>
              <a:rPr lang="en-US" dirty="0"/>
              <a:t>Bishops (</a:t>
            </a:r>
            <a:r>
              <a:rPr lang="en-US" sz="1600" dirty="0"/>
              <a:t>include retirees),  </a:t>
            </a:r>
            <a:r>
              <a:rPr lang="en-US" dirty="0"/>
              <a:t>Priests (Clergy),  Lay Representatives </a:t>
            </a:r>
          </a:p>
          <a:p>
            <a:pPr marL="0" indent="0">
              <a:buNone/>
            </a:pPr>
            <a:r>
              <a:rPr lang="en-US" dirty="0"/>
              <a:t>meet to discuss the mission, governance, and future of the Church</a:t>
            </a:r>
          </a:p>
          <a:p>
            <a:endParaRPr lang="en-US" dirty="0"/>
          </a:p>
        </p:txBody>
      </p:sp>
      <p:sp>
        <p:nvSpPr>
          <p:cNvPr id="7" name="Footer Placeholder 6">
            <a:extLst>
              <a:ext uri="{FF2B5EF4-FFF2-40B4-BE49-F238E27FC236}">
                <a16:creationId xmlns:a16="http://schemas.microsoft.com/office/drawing/2014/main" id="{2886459E-E8FA-4933-0909-1FFAC9FD84F9}"/>
              </a:ext>
            </a:extLst>
          </p:cNvPr>
          <p:cNvSpPr>
            <a:spLocks noGrp="1"/>
          </p:cNvSpPr>
          <p:nvPr>
            <p:ph type="ftr" sz="quarter" idx="11"/>
          </p:nvPr>
        </p:nvSpPr>
        <p:spPr/>
        <p:txBody>
          <a:bodyPr/>
          <a:lstStyle/>
          <a:p>
            <a:r>
              <a:rPr lang="en-US"/>
              <a:t>Andra Salandy 2026</a:t>
            </a:r>
          </a:p>
        </p:txBody>
      </p:sp>
    </p:spTree>
    <p:extLst>
      <p:ext uri="{BB962C8B-B14F-4D97-AF65-F5344CB8AC3E}">
        <p14:creationId xmlns:p14="http://schemas.microsoft.com/office/powerpoint/2010/main" val="7413047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7FF04-726A-8A07-17AB-90BD498A55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DF132E-56F8-612E-34EF-3D7369C4045A}"/>
              </a:ext>
            </a:extLst>
          </p:cNvPr>
          <p:cNvSpPr>
            <a:spLocks noGrp="1"/>
          </p:cNvSpPr>
          <p:nvPr>
            <p:ph type="title"/>
          </p:nvPr>
        </p:nvSpPr>
        <p:spPr>
          <a:xfrm>
            <a:off x="838200" y="365125"/>
            <a:ext cx="10515600" cy="922901"/>
          </a:xfrm>
          <a:solidFill>
            <a:schemeClr val="accent3"/>
          </a:solidFill>
        </p:spPr>
        <p:txBody>
          <a:bodyPr>
            <a:normAutofit fontScale="90000"/>
          </a:bodyPr>
          <a:lstStyle/>
          <a:p>
            <a:r>
              <a:rPr lang="en-US" dirty="0"/>
              <a:t>Business Days-Cluster reporting  </a:t>
            </a:r>
            <a:br>
              <a:rPr lang="en-US" dirty="0"/>
            </a:br>
            <a:endParaRPr lang="en-US" dirty="0"/>
          </a:p>
        </p:txBody>
      </p:sp>
      <p:pic>
        <p:nvPicPr>
          <p:cNvPr id="13" name="Content Placeholder 12">
            <a:extLst>
              <a:ext uri="{FF2B5EF4-FFF2-40B4-BE49-F238E27FC236}">
                <a16:creationId xmlns:a16="http://schemas.microsoft.com/office/drawing/2014/main" id="{E0871A45-784F-21F1-8338-DF866C635AD1}"/>
              </a:ext>
            </a:extLst>
          </p:cNvPr>
          <p:cNvPicPr>
            <a:picLocks noGrp="1" noChangeAspect="1"/>
          </p:cNvPicPr>
          <p:nvPr>
            <p:ph sz="half" idx="2"/>
          </p:nvPr>
        </p:nvPicPr>
        <p:blipFill>
          <a:blip r:embed="rId2"/>
          <a:stretch>
            <a:fillRect/>
          </a:stretch>
        </p:blipFill>
        <p:spPr>
          <a:xfrm>
            <a:off x="7089058" y="1418493"/>
            <a:ext cx="3224981" cy="4975970"/>
          </a:xfrm>
          <a:prstGeom prst="rect">
            <a:avLst/>
          </a:prstGeom>
        </p:spPr>
      </p:pic>
      <p:pic>
        <p:nvPicPr>
          <p:cNvPr id="11" name="Content Placeholder 10">
            <a:extLst>
              <a:ext uri="{FF2B5EF4-FFF2-40B4-BE49-F238E27FC236}">
                <a16:creationId xmlns:a16="http://schemas.microsoft.com/office/drawing/2014/main" id="{F5B46537-0D83-5321-E967-7E72B6116CF6}"/>
              </a:ext>
            </a:extLst>
          </p:cNvPr>
          <p:cNvPicPr>
            <a:picLocks noGrp="1" noChangeAspect="1"/>
          </p:cNvPicPr>
          <p:nvPr>
            <p:ph sz="half" idx="1"/>
          </p:nvPr>
        </p:nvPicPr>
        <p:blipFill>
          <a:blip r:embed="rId3"/>
          <a:stretch>
            <a:fillRect/>
          </a:stretch>
        </p:blipFill>
        <p:spPr>
          <a:xfrm>
            <a:off x="1356852" y="1484670"/>
            <a:ext cx="3652448" cy="4847303"/>
          </a:xfrm>
          <a:prstGeom prst="rect">
            <a:avLst/>
          </a:prstGeom>
        </p:spPr>
      </p:pic>
      <p:sp>
        <p:nvSpPr>
          <p:cNvPr id="14" name="Footer Placeholder 13">
            <a:extLst>
              <a:ext uri="{FF2B5EF4-FFF2-40B4-BE49-F238E27FC236}">
                <a16:creationId xmlns:a16="http://schemas.microsoft.com/office/drawing/2014/main" id="{30CF3C11-1E19-BCEE-1954-FD2707F51A0E}"/>
              </a:ext>
            </a:extLst>
          </p:cNvPr>
          <p:cNvSpPr>
            <a:spLocks noGrp="1"/>
          </p:cNvSpPr>
          <p:nvPr>
            <p:ph type="ftr" sz="quarter" idx="11"/>
          </p:nvPr>
        </p:nvSpPr>
        <p:spPr/>
        <p:txBody>
          <a:bodyPr/>
          <a:lstStyle/>
          <a:p>
            <a:r>
              <a:rPr lang="en-US"/>
              <a:t>Andra Salandy 2026</a:t>
            </a:r>
          </a:p>
        </p:txBody>
      </p:sp>
    </p:spTree>
    <p:extLst>
      <p:ext uri="{BB962C8B-B14F-4D97-AF65-F5344CB8AC3E}">
        <p14:creationId xmlns:p14="http://schemas.microsoft.com/office/powerpoint/2010/main" val="36531693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BC4FE6-A19D-5D8F-9457-DC18B0C677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9A73DF-C7E9-3325-22F1-657FCF3554BC}"/>
              </a:ext>
            </a:extLst>
          </p:cNvPr>
          <p:cNvSpPr>
            <a:spLocks noGrp="1"/>
          </p:cNvSpPr>
          <p:nvPr>
            <p:ph type="title"/>
          </p:nvPr>
        </p:nvSpPr>
        <p:spPr>
          <a:solidFill>
            <a:schemeClr val="accent3"/>
          </a:solidFill>
        </p:spPr>
        <p:txBody>
          <a:bodyPr/>
          <a:lstStyle/>
          <a:p>
            <a:r>
              <a:rPr lang="en-US" dirty="0"/>
              <a:t>Business Days- Motions &amp; Appointments</a:t>
            </a:r>
          </a:p>
        </p:txBody>
      </p:sp>
      <p:sp>
        <p:nvSpPr>
          <p:cNvPr id="3" name="Content Placeholder 2">
            <a:extLst>
              <a:ext uri="{FF2B5EF4-FFF2-40B4-BE49-F238E27FC236}">
                <a16:creationId xmlns:a16="http://schemas.microsoft.com/office/drawing/2014/main" id="{E4079492-04AC-369A-B670-143F77780363}"/>
              </a:ext>
            </a:extLst>
          </p:cNvPr>
          <p:cNvSpPr>
            <a:spLocks noGrp="1"/>
          </p:cNvSpPr>
          <p:nvPr>
            <p:ph idx="1"/>
          </p:nvPr>
        </p:nvSpPr>
        <p:spPr/>
        <p:txBody>
          <a:bodyPr/>
          <a:lstStyle/>
          <a:p>
            <a:pPr marL="514350" indent="-514350">
              <a:lnSpc>
                <a:spcPct val="150000"/>
              </a:lnSpc>
              <a:buFont typeface="+mj-lt"/>
              <a:buAutoNum type="arabicPeriod"/>
            </a:pPr>
            <a:r>
              <a:rPr lang="en-US" dirty="0"/>
              <a:t>Building &amp; Lands Committee to revise policies</a:t>
            </a:r>
          </a:p>
          <a:p>
            <a:pPr marL="514350" indent="-514350">
              <a:lnSpc>
                <a:spcPct val="150000"/>
              </a:lnSpc>
              <a:buFont typeface="+mj-lt"/>
              <a:buAutoNum type="arabicPeriod"/>
            </a:pPr>
            <a:r>
              <a:rPr lang="en-US" dirty="0"/>
              <a:t>Standardization of Financial accounting and reporting</a:t>
            </a:r>
          </a:p>
          <a:p>
            <a:pPr marL="514350" indent="-514350">
              <a:lnSpc>
                <a:spcPct val="150000"/>
              </a:lnSpc>
              <a:buFont typeface="+mj-lt"/>
              <a:buAutoNum type="arabicPeriod"/>
            </a:pPr>
            <a:r>
              <a:rPr lang="en-US" dirty="0"/>
              <a:t>Support structure for youth and young Adult empowerment</a:t>
            </a:r>
          </a:p>
          <a:p>
            <a:pPr marL="514350" indent="-514350">
              <a:lnSpc>
                <a:spcPct val="150000"/>
              </a:lnSpc>
              <a:buFont typeface="+mj-lt"/>
              <a:buAutoNum type="arabicPeriod"/>
            </a:pPr>
            <a:r>
              <a:rPr lang="en-US" dirty="0"/>
              <a:t>Special remembrance for persons who were victims of Covid 19</a:t>
            </a:r>
          </a:p>
          <a:p>
            <a:pPr marL="514350" indent="-514350">
              <a:lnSpc>
                <a:spcPct val="150000"/>
              </a:lnSpc>
              <a:buFont typeface="+mj-lt"/>
              <a:buAutoNum type="arabicPeriod"/>
            </a:pPr>
            <a:r>
              <a:rPr lang="en-US" dirty="0"/>
              <a:t>Nomination of a Coadjutor as the Bishop is due to </a:t>
            </a:r>
            <a:r>
              <a:rPr lang="en-US"/>
              <a:t>retire in 2029.</a:t>
            </a:r>
            <a:endParaRPr lang="en-US" dirty="0"/>
          </a:p>
        </p:txBody>
      </p:sp>
      <p:sp>
        <p:nvSpPr>
          <p:cNvPr id="4" name="Footer Placeholder 3">
            <a:extLst>
              <a:ext uri="{FF2B5EF4-FFF2-40B4-BE49-F238E27FC236}">
                <a16:creationId xmlns:a16="http://schemas.microsoft.com/office/drawing/2014/main" id="{988B11C7-5467-87C1-5CAA-8BB10669EC56}"/>
              </a:ext>
            </a:extLst>
          </p:cNvPr>
          <p:cNvSpPr>
            <a:spLocks noGrp="1"/>
          </p:cNvSpPr>
          <p:nvPr>
            <p:ph type="ftr" sz="quarter" idx="11"/>
          </p:nvPr>
        </p:nvSpPr>
        <p:spPr/>
        <p:txBody>
          <a:bodyPr/>
          <a:lstStyle/>
          <a:p>
            <a:r>
              <a:rPr lang="en-US"/>
              <a:t>Andra Salandy 2026</a:t>
            </a:r>
          </a:p>
        </p:txBody>
      </p:sp>
    </p:spTree>
    <p:extLst>
      <p:ext uri="{BB962C8B-B14F-4D97-AF65-F5344CB8AC3E}">
        <p14:creationId xmlns:p14="http://schemas.microsoft.com/office/powerpoint/2010/main" val="18723366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D7E54-3B7E-5D82-84AC-AFA9A9D5CF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8DFAFA-A712-3EC5-8FDD-E1A15714C36A}"/>
              </a:ext>
            </a:extLst>
          </p:cNvPr>
          <p:cNvSpPr>
            <a:spLocks noGrp="1"/>
          </p:cNvSpPr>
          <p:nvPr>
            <p:ph type="title"/>
          </p:nvPr>
        </p:nvSpPr>
        <p:spPr>
          <a:solidFill>
            <a:schemeClr val="accent3"/>
          </a:solidFill>
        </p:spPr>
        <p:txBody>
          <a:bodyPr/>
          <a:lstStyle/>
          <a:p>
            <a:r>
              <a:rPr lang="en-US" dirty="0"/>
              <a:t>Business Days- Diocesan Appointments</a:t>
            </a:r>
          </a:p>
        </p:txBody>
      </p:sp>
      <p:pic>
        <p:nvPicPr>
          <p:cNvPr id="7" name="Content Placeholder 6">
            <a:extLst>
              <a:ext uri="{FF2B5EF4-FFF2-40B4-BE49-F238E27FC236}">
                <a16:creationId xmlns:a16="http://schemas.microsoft.com/office/drawing/2014/main" id="{9AEC31AE-BCD6-16E1-9D44-38387D9B61D2}"/>
              </a:ext>
            </a:extLst>
          </p:cNvPr>
          <p:cNvPicPr>
            <a:picLocks noGrp="1" noChangeAspect="1"/>
          </p:cNvPicPr>
          <p:nvPr>
            <p:ph idx="1"/>
          </p:nvPr>
        </p:nvPicPr>
        <p:blipFill>
          <a:blip r:embed="rId2"/>
          <a:stretch>
            <a:fillRect/>
          </a:stretch>
        </p:blipFill>
        <p:spPr>
          <a:xfrm>
            <a:off x="655095" y="1742839"/>
            <a:ext cx="2969444" cy="2304642"/>
          </a:xfrm>
          <a:prstGeom prst="rect">
            <a:avLst/>
          </a:prstGeom>
        </p:spPr>
      </p:pic>
      <p:pic>
        <p:nvPicPr>
          <p:cNvPr id="13" name="Picture 12">
            <a:extLst>
              <a:ext uri="{FF2B5EF4-FFF2-40B4-BE49-F238E27FC236}">
                <a16:creationId xmlns:a16="http://schemas.microsoft.com/office/drawing/2014/main" id="{4B4A3D6A-5D71-B5C5-E647-6796FD23A121}"/>
              </a:ext>
            </a:extLst>
          </p:cNvPr>
          <p:cNvPicPr>
            <a:picLocks noChangeAspect="1"/>
          </p:cNvPicPr>
          <p:nvPr/>
        </p:nvPicPr>
        <p:blipFill>
          <a:blip r:embed="rId3"/>
          <a:stretch>
            <a:fillRect/>
          </a:stretch>
        </p:blipFill>
        <p:spPr>
          <a:xfrm>
            <a:off x="4628945" y="1942893"/>
            <a:ext cx="3177868" cy="2352448"/>
          </a:xfrm>
          <a:prstGeom prst="rect">
            <a:avLst/>
          </a:prstGeom>
        </p:spPr>
      </p:pic>
      <p:pic>
        <p:nvPicPr>
          <p:cNvPr id="15" name="Picture 14">
            <a:extLst>
              <a:ext uri="{FF2B5EF4-FFF2-40B4-BE49-F238E27FC236}">
                <a16:creationId xmlns:a16="http://schemas.microsoft.com/office/drawing/2014/main" id="{6ADB981E-378E-CB3C-3B14-58B27704B31D}"/>
              </a:ext>
            </a:extLst>
          </p:cNvPr>
          <p:cNvPicPr>
            <a:picLocks noChangeAspect="1"/>
          </p:cNvPicPr>
          <p:nvPr/>
        </p:nvPicPr>
        <p:blipFill>
          <a:blip r:embed="rId4"/>
          <a:stretch>
            <a:fillRect/>
          </a:stretch>
        </p:blipFill>
        <p:spPr>
          <a:xfrm>
            <a:off x="8724234" y="1742840"/>
            <a:ext cx="2637535" cy="2304642"/>
          </a:xfrm>
          <a:prstGeom prst="rect">
            <a:avLst/>
          </a:prstGeom>
        </p:spPr>
      </p:pic>
      <p:pic>
        <p:nvPicPr>
          <p:cNvPr id="19" name="Picture 18">
            <a:extLst>
              <a:ext uri="{FF2B5EF4-FFF2-40B4-BE49-F238E27FC236}">
                <a16:creationId xmlns:a16="http://schemas.microsoft.com/office/drawing/2014/main" id="{84BE60F5-96F7-D0DE-0B02-023CB074FEE6}"/>
              </a:ext>
            </a:extLst>
          </p:cNvPr>
          <p:cNvPicPr>
            <a:picLocks noChangeAspect="1"/>
          </p:cNvPicPr>
          <p:nvPr/>
        </p:nvPicPr>
        <p:blipFill>
          <a:blip r:embed="rId5"/>
          <a:stretch>
            <a:fillRect/>
          </a:stretch>
        </p:blipFill>
        <p:spPr>
          <a:xfrm>
            <a:off x="4365523" y="4513006"/>
            <a:ext cx="3352800" cy="2293375"/>
          </a:xfrm>
          <a:prstGeom prst="rect">
            <a:avLst/>
          </a:prstGeom>
        </p:spPr>
      </p:pic>
      <p:sp>
        <p:nvSpPr>
          <p:cNvPr id="20" name="Footer Placeholder 19">
            <a:extLst>
              <a:ext uri="{FF2B5EF4-FFF2-40B4-BE49-F238E27FC236}">
                <a16:creationId xmlns:a16="http://schemas.microsoft.com/office/drawing/2014/main" id="{793829A0-08FC-65A9-4FA6-092ECCB435CD}"/>
              </a:ext>
            </a:extLst>
          </p:cNvPr>
          <p:cNvSpPr>
            <a:spLocks noGrp="1"/>
          </p:cNvSpPr>
          <p:nvPr>
            <p:ph type="ftr" sz="quarter" idx="11"/>
          </p:nvPr>
        </p:nvSpPr>
        <p:spPr/>
        <p:txBody>
          <a:bodyPr/>
          <a:lstStyle/>
          <a:p>
            <a:r>
              <a:rPr lang="en-US"/>
              <a:t>Andra Salandy 2026</a:t>
            </a:r>
          </a:p>
        </p:txBody>
      </p:sp>
    </p:spTree>
    <p:extLst>
      <p:ext uri="{BB962C8B-B14F-4D97-AF65-F5344CB8AC3E}">
        <p14:creationId xmlns:p14="http://schemas.microsoft.com/office/powerpoint/2010/main" val="31572860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FFB844B-17A8-D808-3C7A-EC2F707CFDA8}"/>
              </a:ext>
            </a:extLst>
          </p:cNvPr>
          <p:cNvPicPr>
            <a:picLocks noChangeAspect="1"/>
          </p:cNvPicPr>
          <p:nvPr/>
        </p:nvPicPr>
        <p:blipFill>
          <a:blip r:embed="rId2"/>
          <a:stretch>
            <a:fillRect/>
          </a:stretch>
        </p:blipFill>
        <p:spPr>
          <a:xfrm>
            <a:off x="3057525" y="365124"/>
            <a:ext cx="6336554" cy="6212657"/>
          </a:xfrm>
          <a:prstGeom prst="rect">
            <a:avLst/>
          </a:prstGeom>
        </p:spPr>
      </p:pic>
      <p:sp>
        <p:nvSpPr>
          <p:cNvPr id="7" name="Footer Placeholder 6">
            <a:extLst>
              <a:ext uri="{FF2B5EF4-FFF2-40B4-BE49-F238E27FC236}">
                <a16:creationId xmlns:a16="http://schemas.microsoft.com/office/drawing/2014/main" id="{A44AF3F9-A9F9-1996-D6F2-38BE924060CB}"/>
              </a:ext>
            </a:extLst>
          </p:cNvPr>
          <p:cNvSpPr>
            <a:spLocks noGrp="1"/>
          </p:cNvSpPr>
          <p:nvPr>
            <p:ph type="ftr" sz="quarter" idx="11"/>
          </p:nvPr>
        </p:nvSpPr>
        <p:spPr/>
        <p:txBody>
          <a:bodyPr/>
          <a:lstStyle/>
          <a:p>
            <a:r>
              <a:rPr lang="en-US"/>
              <a:t>Andra Salandy 2026</a:t>
            </a:r>
          </a:p>
        </p:txBody>
      </p:sp>
    </p:spTree>
    <p:extLst>
      <p:ext uri="{BB962C8B-B14F-4D97-AF65-F5344CB8AC3E}">
        <p14:creationId xmlns:p14="http://schemas.microsoft.com/office/powerpoint/2010/main" val="2154905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7A7E391-D30F-60C1-34ED-16CC6DDE37F8}"/>
              </a:ext>
            </a:extLst>
          </p:cNvPr>
          <p:cNvPicPr>
            <a:picLocks noChangeAspect="1"/>
          </p:cNvPicPr>
          <p:nvPr/>
        </p:nvPicPr>
        <p:blipFill>
          <a:blip r:embed="rId2"/>
          <a:stretch>
            <a:fillRect/>
          </a:stretch>
        </p:blipFill>
        <p:spPr>
          <a:xfrm>
            <a:off x="78659" y="0"/>
            <a:ext cx="3775586" cy="6858000"/>
          </a:xfrm>
          <a:prstGeom prst="rect">
            <a:avLst/>
          </a:prstGeom>
        </p:spPr>
      </p:pic>
      <p:pic>
        <p:nvPicPr>
          <p:cNvPr id="9" name="Picture 8">
            <a:extLst>
              <a:ext uri="{FF2B5EF4-FFF2-40B4-BE49-F238E27FC236}">
                <a16:creationId xmlns:a16="http://schemas.microsoft.com/office/drawing/2014/main" id="{A09B8494-1AEE-73C6-453F-1B9B2E87B8DA}"/>
              </a:ext>
            </a:extLst>
          </p:cNvPr>
          <p:cNvPicPr>
            <a:picLocks noChangeAspect="1"/>
          </p:cNvPicPr>
          <p:nvPr/>
        </p:nvPicPr>
        <p:blipFill>
          <a:blip r:embed="rId3"/>
          <a:stretch>
            <a:fillRect/>
          </a:stretch>
        </p:blipFill>
        <p:spPr>
          <a:xfrm>
            <a:off x="4057356" y="83413"/>
            <a:ext cx="1962424" cy="2286319"/>
          </a:xfrm>
          <a:prstGeom prst="rect">
            <a:avLst/>
          </a:prstGeom>
        </p:spPr>
      </p:pic>
      <p:pic>
        <p:nvPicPr>
          <p:cNvPr id="11" name="Picture 10">
            <a:extLst>
              <a:ext uri="{FF2B5EF4-FFF2-40B4-BE49-F238E27FC236}">
                <a16:creationId xmlns:a16="http://schemas.microsoft.com/office/drawing/2014/main" id="{3EF56815-7556-8B89-4CAF-C73EFF3CC343}"/>
              </a:ext>
            </a:extLst>
          </p:cNvPr>
          <p:cNvPicPr>
            <a:picLocks noChangeAspect="1"/>
          </p:cNvPicPr>
          <p:nvPr/>
        </p:nvPicPr>
        <p:blipFill>
          <a:blip r:embed="rId4"/>
          <a:stretch>
            <a:fillRect/>
          </a:stretch>
        </p:blipFill>
        <p:spPr>
          <a:xfrm>
            <a:off x="6781174" y="83412"/>
            <a:ext cx="2105319" cy="2286319"/>
          </a:xfrm>
          <a:prstGeom prst="rect">
            <a:avLst/>
          </a:prstGeom>
        </p:spPr>
      </p:pic>
      <p:pic>
        <p:nvPicPr>
          <p:cNvPr id="13" name="Picture 12">
            <a:extLst>
              <a:ext uri="{FF2B5EF4-FFF2-40B4-BE49-F238E27FC236}">
                <a16:creationId xmlns:a16="http://schemas.microsoft.com/office/drawing/2014/main" id="{9756783C-9BC6-85F5-E8EC-EE134A6CEB20}"/>
              </a:ext>
            </a:extLst>
          </p:cNvPr>
          <p:cNvPicPr>
            <a:picLocks noChangeAspect="1"/>
          </p:cNvPicPr>
          <p:nvPr/>
        </p:nvPicPr>
        <p:blipFill>
          <a:blip r:embed="rId5"/>
          <a:stretch>
            <a:fillRect/>
          </a:stretch>
        </p:blipFill>
        <p:spPr>
          <a:xfrm>
            <a:off x="9647887" y="83413"/>
            <a:ext cx="1991003" cy="2286318"/>
          </a:xfrm>
          <a:prstGeom prst="rect">
            <a:avLst/>
          </a:prstGeom>
        </p:spPr>
      </p:pic>
      <p:pic>
        <p:nvPicPr>
          <p:cNvPr id="15" name="Picture 14">
            <a:extLst>
              <a:ext uri="{FF2B5EF4-FFF2-40B4-BE49-F238E27FC236}">
                <a16:creationId xmlns:a16="http://schemas.microsoft.com/office/drawing/2014/main" id="{3BA451E4-F675-C9E5-F201-477648C9EF2A}"/>
              </a:ext>
            </a:extLst>
          </p:cNvPr>
          <p:cNvPicPr>
            <a:picLocks noChangeAspect="1"/>
          </p:cNvPicPr>
          <p:nvPr/>
        </p:nvPicPr>
        <p:blipFill>
          <a:blip r:embed="rId6"/>
          <a:stretch>
            <a:fillRect/>
          </a:stretch>
        </p:blipFill>
        <p:spPr>
          <a:xfrm>
            <a:off x="4015588" y="3091036"/>
            <a:ext cx="2004192" cy="2115266"/>
          </a:xfrm>
          <a:prstGeom prst="rect">
            <a:avLst/>
          </a:prstGeom>
        </p:spPr>
      </p:pic>
      <p:pic>
        <p:nvPicPr>
          <p:cNvPr id="17" name="Picture 16">
            <a:extLst>
              <a:ext uri="{FF2B5EF4-FFF2-40B4-BE49-F238E27FC236}">
                <a16:creationId xmlns:a16="http://schemas.microsoft.com/office/drawing/2014/main" id="{76E483FB-0650-783A-A7AF-0E36B179AFC6}"/>
              </a:ext>
            </a:extLst>
          </p:cNvPr>
          <p:cNvPicPr>
            <a:picLocks noChangeAspect="1"/>
          </p:cNvPicPr>
          <p:nvPr/>
        </p:nvPicPr>
        <p:blipFill>
          <a:blip r:embed="rId7"/>
          <a:stretch>
            <a:fillRect/>
          </a:stretch>
        </p:blipFill>
        <p:spPr>
          <a:xfrm>
            <a:off x="6551827" y="3091036"/>
            <a:ext cx="2057687" cy="2112808"/>
          </a:xfrm>
          <a:prstGeom prst="rect">
            <a:avLst/>
          </a:prstGeom>
        </p:spPr>
      </p:pic>
      <p:pic>
        <p:nvPicPr>
          <p:cNvPr id="19" name="Picture 18">
            <a:extLst>
              <a:ext uri="{FF2B5EF4-FFF2-40B4-BE49-F238E27FC236}">
                <a16:creationId xmlns:a16="http://schemas.microsoft.com/office/drawing/2014/main" id="{1AE61D0D-9304-2171-D9A9-4204C9777182}"/>
              </a:ext>
            </a:extLst>
          </p:cNvPr>
          <p:cNvPicPr>
            <a:picLocks noChangeAspect="1"/>
          </p:cNvPicPr>
          <p:nvPr/>
        </p:nvPicPr>
        <p:blipFill>
          <a:blip r:embed="rId8"/>
          <a:stretch>
            <a:fillRect/>
          </a:stretch>
        </p:blipFill>
        <p:spPr>
          <a:xfrm>
            <a:off x="9331523" y="3091036"/>
            <a:ext cx="2102297" cy="2112808"/>
          </a:xfrm>
          <a:prstGeom prst="rect">
            <a:avLst/>
          </a:prstGeom>
        </p:spPr>
      </p:pic>
      <p:sp>
        <p:nvSpPr>
          <p:cNvPr id="20" name="Footer Placeholder 19">
            <a:extLst>
              <a:ext uri="{FF2B5EF4-FFF2-40B4-BE49-F238E27FC236}">
                <a16:creationId xmlns:a16="http://schemas.microsoft.com/office/drawing/2014/main" id="{0A7D750A-BD68-746D-94FA-E7493A40389B}"/>
              </a:ext>
            </a:extLst>
          </p:cNvPr>
          <p:cNvSpPr>
            <a:spLocks noGrp="1"/>
          </p:cNvSpPr>
          <p:nvPr>
            <p:ph type="ftr" sz="quarter" idx="11"/>
          </p:nvPr>
        </p:nvSpPr>
        <p:spPr/>
        <p:txBody>
          <a:bodyPr/>
          <a:lstStyle/>
          <a:p>
            <a:r>
              <a:rPr lang="en-US"/>
              <a:t>Andra Salandy 2026</a:t>
            </a:r>
          </a:p>
        </p:txBody>
      </p:sp>
    </p:spTree>
    <p:extLst>
      <p:ext uri="{BB962C8B-B14F-4D97-AF65-F5344CB8AC3E}">
        <p14:creationId xmlns:p14="http://schemas.microsoft.com/office/powerpoint/2010/main" val="1985572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enerated image thumbnail">
            <a:extLst>
              <a:ext uri="{FF2B5EF4-FFF2-40B4-BE49-F238E27FC236}">
                <a16:creationId xmlns:a16="http://schemas.microsoft.com/office/drawing/2014/main" id="{3F0350AE-E8D6-E964-5279-DD5986E26B63}"/>
              </a:ext>
            </a:extLst>
          </p:cNvPr>
          <p:cNvPicPr>
            <a:picLocks noChangeAspect="1"/>
          </p:cNvPicPr>
          <p:nvPr/>
        </p:nvPicPr>
        <p:blipFill>
          <a:blip r:embed="rId2"/>
          <a:stretch>
            <a:fillRect/>
          </a:stretch>
        </p:blipFill>
        <p:spPr>
          <a:xfrm>
            <a:off x="0" y="0"/>
            <a:ext cx="12188825" cy="6857999"/>
          </a:xfrm>
          <a:prstGeom prst="rect">
            <a:avLst/>
          </a:prstGeom>
        </p:spPr>
      </p:pic>
      <p:sp>
        <p:nvSpPr>
          <p:cNvPr id="2" name="Footer Placeholder 1">
            <a:extLst>
              <a:ext uri="{FF2B5EF4-FFF2-40B4-BE49-F238E27FC236}">
                <a16:creationId xmlns:a16="http://schemas.microsoft.com/office/drawing/2014/main" id="{72962BE1-5BBC-A567-E741-13398E64B240}"/>
              </a:ext>
            </a:extLst>
          </p:cNvPr>
          <p:cNvSpPr>
            <a:spLocks noGrp="1"/>
          </p:cNvSpPr>
          <p:nvPr>
            <p:ph type="ftr" sz="quarter" idx="11"/>
          </p:nvPr>
        </p:nvSpPr>
        <p:spPr/>
        <p:txBody>
          <a:bodyPr/>
          <a:lstStyle/>
          <a:p>
            <a:r>
              <a:rPr lang="en-US"/>
              <a:t>Andra Salandy 2026</a:t>
            </a:r>
          </a:p>
        </p:txBody>
      </p:sp>
    </p:spTree>
    <p:extLst>
      <p:ext uri="{BB962C8B-B14F-4D97-AF65-F5344CB8AC3E}">
        <p14:creationId xmlns:p14="http://schemas.microsoft.com/office/powerpoint/2010/main" val="497323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AC20129-55CC-184E-FF9D-69CEE08462A4}"/>
              </a:ext>
            </a:extLst>
          </p:cNvPr>
          <p:cNvPicPr>
            <a:picLocks noChangeAspect="1"/>
          </p:cNvPicPr>
          <p:nvPr/>
        </p:nvPicPr>
        <p:blipFill>
          <a:blip r:embed="rId2"/>
          <a:stretch>
            <a:fillRect/>
          </a:stretch>
        </p:blipFill>
        <p:spPr>
          <a:xfrm>
            <a:off x="1" y="99"/>
            <a:ext cx="14131698" cy="7794433"/>
          </a:xfrm>
          <a:prstGeom prst="rect">
            <a:avLst/>
          </a:prstGeom>
        </p:spPr>
      </p:pic>
      <p:sp>
        <p:nvSpPr>
          <p:cNvPr id="4" name="Footer Placeholder 3">
            <a:extLst>
              <a:ext uri="{FF2B5EF4-FFF2-40B4-BE49-F238E27FC236}">
                <a16:creationId xmlns:a16="http://schemas.microsoft.com/office/drawing/2014/main" id="{0BEFC959-D1BF-E250-623A-62EDD827EEE9}"/>
              </a:ext>
            </a:extLst>
          </p:cNvPr>
          <p:cNvSpPr>
            <a:spLocks noGrp="1"/>
          </p:cNvSpPr>
          <p:nvPr>
            <p:ph type="ftr" sz="quarter" idx="11"/>
          </p:nvPr>
        </p:nvSpPr>
        <p:spPr/>
        <p:txBody>
          <a:bodyPr/>
          <a:lstStyle/>
          <a:p>
            <a:r>
              <a:rPr lang="en-US"/>
              <a:t>Andra Salandy 2026</a:t>
            </a:r>
          </a:p>
        </p:txBody>
      </p:sp>
    </p:spTree>
    <p:extLst>
      <p:ext uri="{BB962C8B-B14F-4D97-AF65-F5344CB8AC3E}">
        <p14:creationId xmlns:p14="http://schemas.microsoft.com/office/powerpoint/2010/main" val="2527047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D03F6A-0092-D806-9DCA-50C7DA2AD16A}"/>
              </a:ext>
            </a:extLst>
          </p:cNvPr>
          <p:cNvPicPr>
            <a:picLocks noChangeAspect="1"/>
          </p:cNvPicPr>
          <p:nvPr/>
        </p:nvPicPr>
        <p:blipFill>
          <a:blip r:embed="rId2"/>
          <a:stretch>
            <a:fillRect/>
          </a:stretch>
        </p:blipFill>
        <p:spPr>
          <a:xfrm>
            <a:off x="950912" y="0"/>
            <a:ext cx="10287000" cy="6858000"/>
          </a:xfrm>
          <a:prstGeom prst="rect">
            <a:avLst/>
          </a:prstGeom>
        </p:spPr>
      </p:pic>
      <p:sp>
        <p:nvSpPr>
          <p:cNvPr id="2" name="Footer Placeholder 1">
            <a:extLst>
              <a:ext uri="{FF2B5EF4-FFF2-40B4-BE49-F238E27FC236}">
                <a16:creationId xmlns:a16="http://schemas.microsoft.com/office/drawing/2014/main" id="{044530EA-5D06-82A8-E533-0D0C60A5508C}"/>
              </a:ext>
            </a:extLst>
          </p:cNvPr>
          <p:cNvSpPr>
            <a:spLocks noGrp="1"/>
          </p:cNvSpPr>
          <p:nvPr>
            <p:ph type="ftr" sz="quarter" idx="11"/>
          </p:nvPr>
        </p:nvSpPr>
        <p:spPr/>
        <p:txBody>
          <a:bodyPr/>
          <a:lstStyle/>
          <a:p>
            <a:r>
              <a:rPr lang="en-US"/>
              <a:t>Andra Salandy 2026</a:t>
            </a:r>
          </a:p>
        </p:txBody>
      </p:sp>
    </p:spTree>
    <p:extLst>
      <p:ext uri="{BB962C8B-B14F-4D97-AF65-F5344CB8AC3E}">
        <p14:creationId xmlns:p14="http://schemas.microsoft.com/office/powerpoint/2010/main" val="475823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7721-B226-DABD-D618-8891990D0F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D57B5F-E26F-E3AF-9AE1-043ECC05AC24}"/>
              </a:ext>
            </a:extLst>
          </p:cNvPr>
          <p:cNvSpPr>
            <a:spLocks noGrp="1"/>
          </p:cNvSpPr>
          <p:nvPr>
            <p:ph type="title"/>
          </p:nvPr>
        </p:nvSpPr>
        <p:spPr>
          <a:solidFill>
            <a:schemeClr val="accent2"/>
          </a:solidFill>
        </p:spPr>
        <p:txBody>
          <a:bodyPr/>
          <a:lstStyle/>
          <a:p>
            <a:r>
              <a:rPr lang="en-US" b="1" dirty="0"/>
              <a:t>Purpose of a Synod Charge</a:t>
            </a:r>
            <a:br>
              <a:rPr lang="en-US" b="1" dirty="0"/>
            </a:br>
            <a:endParaRPr lang="en-US" dirty="0"/>
          </a:p>
        </p:txBody>
      </p:sp>
      <p:sp>
        <p:nvSpPr>
          <p:cNvPr id="4" name="Content Placeholder 3">
            <a:extLst>
              <a:ext uri="{FF2B5EF4-FFF2-40B4-BE49-F238E27FC236}">
                <a16:creationId xmlns:a16="http://schemas.microsoft.com/office/drawing/2014/main" id="{C15F7EB3-B886-B4D1-4A49-E526A0C9BE7A}"/>
              </a:ext>
            </a:extLst>
          </p:cNvPr>
          <p:cNvSpPr>
            <a:spLocks noGrp="1"/>
          </p:cNvSpPr>
          <p:nvPr>
            <p:ph sz="half" idx="2"/>
          </p:nvPr>
        </p:nvSpPr>
        <p:spPr>
          <a:xfrm>
            <a:off x="6516329" y="2141537"/>
            <a:ext cx="5181600" cy="4351338"/>
          </a:xfrm>
          <a:solidFill>
            <a:schemeClr val="accent2">
              <a:lumMod val="50000"/>
            </a:schemeClr>
          </a:solidFill>
        </p:spPr>
        <p:txBody>
          <a:bodyPr>
            <a:normAutofit lnSpcReduction="10000"/>
          </a:bodyPr>
          <a:lstStyle/>
          <a:p>
            <a:pPr marL="0" indent="0">
              <a:buNone/>
            </a:pPr>
            <a:r>
              <a:rPr lang="en-US" dirty="0"/>
              <a:t>Aims to:</a:t>
            </a:r>
          </a:p>
          <a:p>
            <a:r>
              <a:rPr lang="en-US" dirty="0"/>
              <a:t>Inspire spiritual growth </a:t>
            </a:r>
          </a:p>
          <a:p>
            <a:r>
              <a:rPr lang="en-US" dirty="0"/>
              <a:t>Review the Church's progress </a:t>
            </a:r>
          </a:p>
          <a:p>
            <a:r>
              <a:rPr lang="en-US" dirty="0"/>
              <a:t>Address current challenges </a:t>
            </a:r>
          </a:p>
          <a:p>
            <a:r>
              <a:rPr lang="en-US" dirty="0"/>
              <a:t>Present the Bishop's vision </a:t>
            </a:r>
          </a:p>
          <a:p>
            <a:r>
              <a:rPr lang="en-US" dirty="0"/>
              <a:t>Encourage unity and faithful service</a:t>
            </a:r>
          </a:p>
          <a:p>
            <a:r>
              <a:rPr lang="en-US" b="1" dirty="0"/>
              <a:t>"</a:t>
            </a:r>
            <a:r>
              <a:rPr lang="en-US" sz="2000" b="1" dirty="0"/>
              <a:t>Let all things be done decently and in order."</a:t>
            </a:r>
            <a:br>
              <a:rPr lang="en-US" sz="2000" dirty="0"/>
            </a:br>
            <a:r>
              <a:rPr lang="en-US" sz="2000" b="1" dirty="0"/>
              <a:t>— 1 Corinthians 14:40</a:t>
            </a:r>
            <a:endParaRPr lang="en-US" sz="2000" dirty="0"/>
          </a:p>
          <a:p>
            <a:endParaRPr lang="en-US" dirty="0"/>
          </a:p>
        </p:txBody>
      </p:sp>
      <p:pic>
        <p:nvPicPr>
          <p:cNvPr id="6" name="Content Placeholder 5" descr="Bishop Claude Berkley -">
            <a:extLst>
              <a:ext uri="{FF2B5EF4-FFF2-40B4-BE49-F238E27FC236}">
                <a16:creationId xmlns:a16="http://schemas.microsoft.com/office/drawing/2014/main" id="{69C4826B-A680-E753-B601-8026CB85F12E}"/>
              </a:ext>
            </a:extLst>
          </p:cNvPr>
          <p:cNvPicPr>
            <a:picLocks noGrp="1" noChangeAspect="1"/>
          </p:cNvPicPr>
          <p:nvPr>
            <p:ph sz="half" idx="1"/>
          </p:nvPr>
        </p:nvPicPr>
        <p:blipFill>
          <a:blip r:embed="rId2"/>
          <a:stretch>
            <a:fillRect/>
          </a:stretch>
        </p:blipFill>
        <p:spPr>
          <a:xfrm>
            <a:off x="1990725" y="1867694"/>
            <a:ext cx="2876550" cy="4267200"/>
          </a:xfrm>
          <a:prstGeom prst="rect">
            <a:avLst/>
          </a:prstGeom>
        </p:spPr>
      </p:pic>
      <p:sp>
        <p:nvSpPr>
          <p:cNvPr id="7" name="Footer Placeholder 6">
            <a:extLst>
              <a:ext uri="{FF2B5EF4-FFF2-40B4-BE49-F238E27FC236}">
                <a16:creationId xmlns:a16="http://schemas.microsoft.com/office/drawing/2014/main" id="{AB520814-2842-4536-176D-3C591D4BA346}"/>
              </a:ext>
            </a:extLst>
          </p:cNvPr>
          <p:cNvSpPr>
            <a:spLocks noGrp="1"/>
          </p:cNvSpPr>
          <p:nvPr>
            <p:ph type="ftr" sz="quarter" idx="11"/>
          </p:nvPr>
        </p:nvSpPr>
        <p:spPr/>
        <p:txBody>
          <a:bodyPr/>
          <a:lstStyle/>
          <a:p>
            <a:r>
              <a:rPr lang="en-US"/>
              <a:t>Andra Salandy 2026</a:t>
            </a:r>
          </a:p>
        </p:txBody>
      </p:sp>
    </p:spTree>
    <p:extLst>
      <p:ext uri="{BB962C8B-B14F-4D97-AF65-F5344CB8AC3E}">
        <p14:creationId xmlns:p14="http://schemas.microsoft.com/office/powerpoint/2010/main" val="4147410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526C8-A5EC-AD71-5AC7-D658EAC79552}"/>
              </a:ext>
            </a:extLst>
          </p:cNvPr>
          <p:cNvSpPr>
            <a:spLocks noGrp="1"/>
          </p:cNvSpPr>
          <p:nvPr>
            <p:ph type="title"/>
          </p:nvPr>
        </p:nvSpPr>
        <p:spPr>
          <a:solidFill>
            <a:schemeClr val="accent4"/>
          </a:solidFill>
        </p:spPr>
        <p:txBody>
          <a:bodyPr/>
          <a:lstStyle/>
          <a:p>
            <a:r>
              <a:rPr lang="en-US" dirty="0"/>
              <a:t>Synod Charge 2026</a:t>
            </a:r>
          </a:p>
        </p:txBody>
      </p:sp>
      <p:sp>
        <p:nvSpPr>
          <p:cNvPr id="6" name="Content Placeholder 5">
            <a:extLst>
              <a:ext uri="{FF2B5EF4-FFF2-40B4-BE49-F238E27FC236}">
                <a16:creationId xmlns:a16="http://schemas.microsoft.com/office/drawing/2014/main" id="{9AB1FE9F-231A-3B0F-B4D5-32289C706B1E}"/>
              </a:ext>
            </a:extLst>
          </p:cNvPr>
          <p:cNvSpPr>
            <a:spLocks noGrp="1"/>
          </p:cNvSpPr>
          <p:nvPr>
            <p:ph sz="half" idx="1"/>
          </p:nvPr>
        </p:nvSpPr>
        <p:spPr>
          <a:xfrm>
            <a:off x="838199" y="1825625"/>
            <a:ext cx="4018936" cy="1979459"/>
          </a:xfrm>
          <a:solidFill>
            <a:srgbClr val="C00000"/>
          </a:solidFill>
        </p:spPr>
        <p:txBody>
          <a:bodyPr>
            <a:normAutofit fontScale="85000" lnSpcReduction="20000"/>
          </a:bodyPr>
          <a:lstStyle/>
          <a:p>
            <a:r>
              <a:rPr lang="en-US" dirty="0"/>
              <a:t>Understanding a Synod Charge</a:t>
            </a:r>
          </a:p>
          <a:p>
            <a:endParaRPr lang="en-US" dirty="0"/>
          </a:p>
          <a:p>
            <a:r>
              <a:rPr lang="en-US" dirty="0"/>
              <a:t>Its Purpose, Content, and Importance in the Anglican Church</a:t>
            </a:r>
          </a:p>
        </p:txBody>
      </p:sp>
      <p:sp>
        <p:nvSpPr>
          <p:cNvPr id="7" name="Content Placeholder 6">
            <a:extLst>
              <a:ext uri="{FF2B5EF4-FFF2-40B4-BE49-F238E27FC236}">
                <a16:creationId xmlns:a16="http://schemas.microsoft.com/office/drawing/2014/main" id="{AD52E491-7A1D-78B9-1FD8-9F2052C3D673}"/>
              </a:ext>
            </a:extLst>
          </p:cNvPr>
          <p:cNvSpPr>
            <a:spLocks noGrp="1"/>
          </p:cNvSpPr>
          <p:nvPr>
            <p:ph sz="half" idx="2"/>
          </p:nvPr>
        </p:nvSpPr>
        <p:spPr>
          <a:xfrm>
            <a:off x="6172200" y="1825625"/>
            <a:ext cx="5181600" cy="3237988"/>
          </a:xfrm>
          <a:solidFill>
            <a:srgbClr val="00B050"/>
          </a:solidFill>
        </p:spPr>
        <p:txBody>
          <a:bodyPr>
            <a:normAutofit fontScale="85000" lnSpcReduction="20000"/>
          </a:bodyPr>
          <a:lstStyle/>
          <a:p>
            <a:pPr marL="0" indent="0">
              <a:buNone/>
            </a:pPr>
            <a:r>
              <a:rPr lang="en-US" dirty="0"/>
              <a:t>A Synod Charge is the </a:t>
            </a:r>
            <a:r>
              <a:rPr lang="en-US" b="1" dirty="0"/>
              <a:t>official address</a:t>
            </a:r>
            <a:r>
              <a:rPr lang="en-US" dirty="0"/>
              <a:t> delivered by the Bishop at the opening of a Synod.</a:t>
            </a:r>
          </a:p>
          <a:p>
            <a:pPr marL="0" indent="0">
              <a:buNone/>
            </a:pPr>
            <a:r>
              <a:rPr lang="en-US" dirty="0"/>
              <a:t>It provides:</a:t>
            </a:r>
          </a:p>
          <a:p>
            <a:r>
              <a:rPr lang="en-US" dirty="0"/>
              <a:t>Spiritual guidance </a:t>
            </a:r>
          </a:p>
          <a:p>
            <a:r>
              <a:rPr lang="en-US" dirty="0"/>
              <a:t>A review of the Diocese </a:t>
            </a:r>
          </a:p>
          <a:p>
            <a:r>
              <a:rPr lang="en-US" dirty="0"/>
              <a:t>Direction for the future </a:t>
            </a:r>
          </a:p>
          <a:p>
            <a:r>
              <a:rPr lang="en-US" dirty="0"/>
              <a:t>Encouragement to Church members</a:t>
            </a:r>
          </a:p>
          <a:p>
            <a:endParaRPr lang="en-US" dirty="0"/>
          </a:p>
        </p:txBody>
      </p:sp>
      <p:sp>
        <p:nvSpPr>
          <p:cNvPr id="9" name="TextBox 8">
            <a:extLst>
              <a:ext uri="{FF2B5EF4-FFF2-40B4-BE49-F238E27FC236}">
                <a16:creationId xmlns:a16="http://schemas.microsoft.com/office/drawing/2014/main" id="{B67CBDB7-C3A9-8312-85B6-BC06B52057AB}"/>
              </a:ext>
            </a:extLst>
          </p:cNvPr>
          <p:cNvSpPr txBox="1"/>
          <p:nvPr/>
        </p:nvSpPr>
        <p:spPr>
          <a:xfrm>
            <a:off x="550606" y="5438538"/>
            <a:ext cx="11336594" cy="954107"/>
          </a:xfrm>
          <a:prstGeom prst="rect">
            <a:avLst/>
          </a:prstGeom>
          <a:solidFill>
            <a:srgbClr val="FFC000"/>
          </a:solidFill>
        </p:spPr>
        <p:txBody>
          <a:bodyPr wrap="square">
            <a:spAutoFit/>
          </a:bodyPr>
          <a:lstStyle/>
          <a:p>
            <a:r>
              <a:rPr lang="en-US" sz="2800" dirty="0"/>
              <a:t>A </a:t>
            </a:r>
            <a:r>
              <a:rPr lang="en-US" sz="2800" b="1" dirty="0"/>
              <a:t>spiritual and administrative report</a:t>
            </a:r>
            <a:r>
              <a:rPr lang="en-US" sz="2800" dirty="0"/>
              <a:t> A </a:t>
            </a:r>
            <a:r>
              <a:rPr lang="en-US" sz="2800" b="1" dirty="0"/>
              <a:t>guiding message</a:t>
            </a:r>
            <a:r>
              <a:rPr lang="en-US" sz="2800" dirty="0"/>
              <a:t> that sets the tone for discussions</a:t>
            </a:r>
          </a:p>
        </p:txBody>
      </p:sp>
      <p:sp>
        <p:nvSpPr>
          <p:cNvPr id="10" name="Footer Placeholder 9">
            <a:extLst>
              <a:ext uri="{FF2B5EF4-FFF2-40B4-BE49-F238E27FC236}">
                <a16:creationId xmlns:a16="http://schemas.microsoft.com/office/drawing/2014/main" id="{20572518-A34C-D2F1-D22B-67BAC045A593}"/>
              </a:ext>
            </a:extLst>
          </p:cNvPr>
          <p:cNvSpPr>
            <a:spLocks noGrp="1"/>
          </p:cNvSpPr>
          <p:nvPr>
            <p:ph type="ftr" sz="quarter" idx="11"/>
          </p:nvPr>
        </p:nvSpPr>
        <p:spPr/>
        <p:txBody>
          <a:bodyPr/>
          <a:lstStyle/>
          <a:p>
            <a:r>
              <a:rPr lang="en-US"/>
              <a:t>Andra Salandy 2026</a:t>
            </a:r>
          </a:p>
        </p:txBody>
      </p:sp>
    </p:spTree>
    <p:extLst>
      <p:ext uri="{BB962C8B-B14F-4D97-AF65-F5344CB8AC3E}">
        <p14:creationId xmlns:p14="http://schemas.microsoft.com/office/powerpoint/2010/main" val="7770929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EFD16-AA16-A681-D6EC-9CD99834F6B9}"/>
              </a:ext>
            </a:extLst>
          </p:cNvPr>
          <p:cNvSpPr>
            <a:spLocks noGrp="1"/>
          </p:cNvSpPr>
          <p:nvPr>
            <p:ph type="title"/>
          </p:nvPr>
        </p:nvSpPr>
        <p:spPr>
          <a:solidFill>
            <a:schemeClr val="accent2">
              <a:lumMod val="75000"/>
            </a:schemeClr>
          </a:solidFill>
        </p:spPr>
        <p:txBody>
          <a:bodyPr/>
          <a:lstStyle/>
          <a:p>
            <a:r>
              <a:rPr lang="en-US" dirty="0"/>
              <a:t> Synod Charge included:</a:t>
            </a:r>
            <a:br>
              <a:rPr lang="en-US" dirty="0"/>
            </a:br>
            <a:endParaRPr lang="en-US" dirty="0"/>
          </a:p>
        </p:txBody>
      </p:sp>
      <p:sp>
        <p:nvSpPr>
          <p:cNvPr id="3" name="Content Placeholder 2">
            <a:extLst>
              <a:ext uri="{FF2B5EF4-FFF2-40B4-BE49-F238E27FC236}">
                <a16:creationId xmlns:a16="http://schemas.microsoft.com/office/drawing/2014/main" id="{0743EB77-C854-F8F7-3960-88FCD7F1C840}"/>
              </a:ext>
            </a:extLst>
          </p:cNvPr>
          <p:cNvSpPr>
            <a:spLocks noGrp="1"/>
          </p:cNvSpPr>
          <p:nvPr>
            <p:ph sz="half" idx="1"/>
          </p:nvPr>
        </p:nvSpPr>
        <p:spPr/>
        <p:txBody>
          <a:bodyPr>
            <a:normAutofit/>
          </a:bodyPr>
          <a:lstStyle/>
          <a:p>
            <a:r>
              <a:rPr lang="en-US" b="1" dirty="0">
                <a:highlight>
                  <a:srgbClr val="808000"/>
                </a:highlight>
              </a:rPr>
              <a:t>Spiritual Message</a:t>
            </a:r>
          </a:p>
          <a:p>
            <a:r>
              <a:rPr lang="en-US" dirty="0"/>
              <a:t>Biblical reflections </a:t>
            </a:r>
          </a:p>
          <a:p>
            <a:r>
              <a:rPr lang="en-US" dirty="0"/>
              <a:t>Prayer and encouragement </a:t>
            </a:r>
          </a:p>
          <a:p>
            <a:r>
              <a:rPr lang="en-US" b="1" dirty="0">
                <a:highlight>
                  <a:srgbClr val="808000"/>
                </a:highlight>
              </a:rPr>
              <a:t>Church Report</a:t>
            </a:r>
          </a:p>
          <a:p>
            <a:r>
              <a:rPr lang="en-US" dirty="0"/>
              <a:t>Ministry updates </a:t>
            </a:r>
          </a:p>
          <a:p>
            <a:r>
              <a:rPr lang="en-US" dirty="0"/>
              <a:t>Financial overview </a:t>
            </a:r>
          </a:p>
          <a:p>
            <a:r>
              <a:rPr lang="en-US" dirty="0"/>
              <a:t>Education and outreach </a:t>
            </a:r>
          </a:p>
          <a:p>
            <a:endParaRPr lang="en-US" dirty="0"/>
          </a:p>
        </p:txBody>
      </p:sp>
      <p:sp>
        <p:nvSpPr>
          <p:cNvPr id="4" name="Content Placeholder 3">
            <a:extLst>
              <a:ext uri="{FF2B5EF4-FFF2-40B4-BE49-F238E27FC236}">
                <a16:creationId xmlns:a16="http://schemas.microsoft.com/office/drawing/2014/main" id="{FBEB7A1A-D64E-C159-A9FC-468709E920D9}"/>
              </a:ext>
            </a:extLst>
          </p:cNvPr>
          <p:cNvSpPr>
            <a:spLocks noGrp="1"/>
          </p:cNvSpPr>
          <p:nvPr>
            <p:ph sz="half" idx="2"/>
          </p:nvPr>
        </p:nvSpPr>
        <p:spPr/>
        <p:txBody>
          <a:bodyPr>
            <a:normAutofit/>
          </a:bodyPr>
          <a:lstStyle/>
          <a:p>
            <a:r>
              <a:rPr lang="en-US" b="1" dirty="0">
                <a:highlight>
                  <a:srgbClr val="808000"/>
                </a:highlight>
              </a:rPr>
              <a:t>Social Issues</a:t>
            </a:r>
          </a:p>
          <a:p>
            <a:r>
              <a:rPr lang="en-US" dirty="0"/>
              <a:t>National concerns </a:t>
            </a:r>
          </a:p>
          <a:p>
            <a:r>
              <a:rPr lang="en-US" dirty="0"/>
              <a:t>Community development </a:t>
            </a:r>
          </a:p>
          <a:p>
            <a:r>
              <a:rPr lang="en-US" dirty="0"/>
              <a:t>Justice and peace </a:t>
            </a:r>
          </a:p>
          <a:p>
            <a:r>
              <a:rPr lang="en-US" b="1" dirty="0">
                <a:highlight>
                  <a:srgbClr val="808000"/>
                </a:highlight>
              </a:rPr>
              <a:t>Future Plans</a:t>
            </a:r>
          </a:p>
          <a:p>
            <a:r>
              <a:rPr lang="en-US" dirty="0"/>
              <a:t>Goals and priorities </a:t>
            </a:r>
          </a:p>
          <a:p>
            <a:r>
              <a:rPr lang="en-US" dirty="0"/>
              <a:t>Mission and evangelism</a:t>
            </a:r>
          </a:p>
          <a:p>
            <a:endParaRPr lang="en-US" dirty="0"/>
          </a:p>
        </p:txBody>
      </p:sp>
      <p:sp>
        <p:nvSpPr>
          <p:cNvPr id="5" name="Footer Placeholder 4">
            <a:extLst>
              <a:ext uri="{FF2B5EF4-FFF2-40B4-BE49-F238E27FC236}">
                <a16:creationId xmlns:a16="http://schemas.microsoft.com/office/drawing/2014/main" id="{287CC54E-12FB-5CB8-FD74-46BC57F73832}"/>
              </a:ext>
            </a:extLst>
          </p:cNvPr>
          <p:cNvSpPr>
            <a:spLocks noGrp="1"/>
          </p:cNvSpPr>
          <p:nvPr>
            <p:ph type="ftr" sz="quarter" idx="11"/>
          </p:nvPr>
        </p:nvSpPr>
        <p:spPr/>
        <p:txBody>
          <a:bodyPr/>
          <a:lstStyle/>
          <a:p>
            <a:r>
              <a:rPr lang="en-US"/>
              <a:t>Andra Salandy 2026</a:t>
            </a:r>
          </a:p>
        </p:txBody>
      </p:sp>
    </p:spTree>
    <p:extLst>
      <p:ext uri="{BB962C8B-B14F-4D97-AF65-F5344CB8AC3E}">
        <p14:creationId xmlns:p14="http://schemas.microsoft.com/office/powerpoint/2010/main" val="371168167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538D9D"/>
      </a:hlink>
      <a:folHlink>
        <a:srgbClr val="A5738E"/>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3A418E6B-C5F0-4B95-8D77-61E3EF3B5D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415</TotalTime>
  <Words>826</Words>
  <Application>Microsoft Office PowerPoint</Application>
  <PresentationFormat>Widescreen</PresentationFormat>
  <Paragraphs>136</Paragraphs>
  <Slides>23</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Aptos</vt:lpstr>
      <vt:lpstr>Aptos Display</vt:lpstr>
      <vt:lpstr>Arial</vt:lpstr>
      <vt:lpstr>Office Theme</vt:lpstr>
      <vt:lpstr>152nd  SYNOD 2026</vt:lpstr>
      <vt:lpstr>What is a Synod? </vt:lpstr>
      <vt:lpstr>PowerPoint Presentation</vt:lpstr>
      <vt:lpstr>PowerPoint Presentation</vt:lpstr>
      <vt:lpstr>PowerPoint Presentation</vt:lpstr>
      <vt:lpstr>PowerPoint Presentation</vt:lpstr>
      <vt:lpstr>Purpose of a Synod Charge </vt:lpstr>
      <vt:lpstr>Synod Charge 2026</vt:lpstr>
      <vt:lpstr> Synod Charge included: </vt:lpstr>
      <vt:lpstr>Summary of the main points-Core Conviction </vt:lpstr>
      <vt:lpstr>Summary of the main points-Core Conviction</vt:lpstr>
      <vt:lpstr>Being Intentional in all that you do.</vt:lpstr>
      <vt:lpstr>From Discernment to Response</vt:lpstr>
      <vt:lpstr>From Discernment to Response</vt:lpstr>
      <vt:lpstr>From Discernment to Response</vt:lpstr>
      <vt:lpstr>📌 Key Action Agenda </vt:lpstr>
      <vt:lpstr>📌 Key Action Agenda </vt:lpstr>
      <vt:lpstr>Closing: Gratitude and Dependence </vt:lpstr>
      <vt:lpstr>Business Days</vt:lpstr>
      <vt:lpstr>Business Days-Cluster reporting   </vt:lpstr>
      <vt:lpstr>Business Days- Motions &amp; Appointments</vt:lpstr>
      <vt:lpstr>Business Days- Diocesan Appointments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Andra Salandy</dc:creator>
  <cp:lastModifiedBy>Undine West-Wooding</cp:lastModifiedBy>
  <cp:revision>1</cp:revision>
  <dcterms:created xsi:type="dcterms:W3CDTF">2026-07-22T23:08:32Z</dcterms:created>
  <dcterms:modified xsi:type="dcterms:W3CDTF">2026-08-09T23:06:31Z</dcterms:modified>
</cp:coreProperties>
</file>